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9" r:id="rId5"/>
    <p:sldId id="262" r:id="rId6"/>
    <p:sldId id="261" r:id="rId7"/>
    <p:sldId id="264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046119-61C8-4458-BC30-2468BAB7D283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582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Организация доступной среды в ГУО «Средняя школа №2 г. щучина»»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3" y="2420888"/>
            <a:ext cx="9144000" cy="42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2564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Информатор речевой-звуковой электронный с дистанционным управлением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1484784"/>
            <a:ext cx="5220072" cy="2411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53" y="4149079"/>
            <a:ext cx="5097710" cy="18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Пандусы для инвалидов при входе в школу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0544" y="2712831"/>
            <a:ext cx="4832358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861" y="2796707"/>
            <a:ext cx="5144124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075"/>
            <a:ext cx="2232248" cy="29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Санузел для физически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ослабленных лиц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104352" cy="1895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2" y="3573016"/>
            <a:ext cx="5663178" cy="2616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0621" y="2462393"/>
            <a:ext cx="4927290" cy="22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ХОЗДЕЯТЕЛЬНОСТЬ\БЕЗБАРЬЕРНАЯ СРЕДА\3. Фото\Желудокская СШ - копия\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394471" cy="47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ХОЗДЕЯТЕЛЬНОСТЬ\БЕЗБАРЬЕРНАЯ СРЕДА\3. Фото\Желудокская СШ - копия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588786" cy="47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Цветовая маркировка дверных ручек и дверных полотен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7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Тактильная наклейка со шрифтом Брайля на поручнях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2713" y="2183004"/>
            <a:ext cx="3866678" cy="17861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493" y="2184015"/>
            <a:ext cx="3870427" cy="1787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2701" y="2184017"/>
            <a:ext cx="3870429" cy="1787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9753" y="2191178"/>
            <a:ext cx="389706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729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Тактильные направляющие ленты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" y="1412776"/>
            <a:ext cx="3741178" cy="2174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4" y="4077072"/>
            <a:ext cx="3762299" cy="21747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00174"/>
            <a:ext cx="2934772" cy="30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4065"/>
            <a:ext cx="22002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тактильные таблички со шрифтом Брайля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04352" cy="1895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49" y="1345488"/>
            <a:ext cx="4083912" cy="1886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019" y="3736533"/>
            <a:ext cx="3351377" cy="2448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49" y="3288930"/>
            <a:ext cx="4083911" cy="1671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085184"/>
            <a:ext cx="4042561" cy="14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Комплексные тактильные таблички со шрифтом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Брайля на кабинетах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9941" y="2094783"/>
            <a:ext cx="3384375" cy="1588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076" y="2119373"/>
            <a:ext cx="3429415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268" y="2119373"/>
            <a:ext cx="3429415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460" y="2119374"/>
            <a:ext cx="3429415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114" y="2121786"/>
            <a:ext cx="3438382" cy="1588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/>
          <a:stretch/>
        </p:blipFill>
        <p:spPr>
          <a:xfrm rot="5400000">
            <a:off x="1017560" y="4096357"/>
            <a:ext cx="3282518" cy="1646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9793" y="3973864"/>
            <a:ext cx="3589060" cy="16579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616" y="4038555"/>
            <a:ext cx="3436517" cy="1587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/>
          <a:stretch/>
        </p:blipFill>
        <p:spPr>
          <a:xfrm rot="5400000">
            <a:off x="2731133" y="4107529"/>
            <a:ext cx="3319129" cy="16605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/>
          <a:stretch/>
        </p:blipFill>
        <p:spPr>
          <a:xfrm rot="5400000">
            <a:off x="-705623" y="4098712"/>
            <a:ext cx="3282520" cy="16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875</TotalTime>
  <Words>63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Организация доступной среды в ГУО «Средняя школа №2 г. щучина»»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доступной среды в ГУО «Желудокская средняя школа имени В. Врублевского»</dc:title>
  <dc:creator>Acer</dc:creator>
  <cp:lastModifiedBy>Пользователь</cp:lastModifiedBy>
  <cp:revision>24</cp:revision>
  <dcterms:created xsi:type="dcterms:W3CDTF">2023-01-13T03:18:20Z</dcterms:created>
  <dcterms:modified xsi:type="dcterms:W3CDTF">2024-01-03T16:42:26Z</dcterms:modified>
</cp:coreProperties>
</file>