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6" r:id="rId4"/>
    <p:sldId id="281" r:id="rId5"/>
    <p:sldId id="269" r:id="rId6"/>
    <p:sldId id="279" r:id="rId7"/>
    <p:sldId id="265" r:id="rId8"/>
    <p:sldId id="267" r:id="rId9"/>
    <p:sldId id="282" r:id="rId10"/>
    <p:sldId id="270" r:id="rId11"/>
    <p:sldId id="271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521" autoAdjust="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3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1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8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5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0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4FE4-5AB6-4721-B049-45CC608C860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8CF0-06F3-49FD-8157-1F337AC8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715436" cy="135732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«Средняя школа №12 г.Лиды»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Доступная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безбаръерная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среда </a:t>
            </a:r>
          </a:p>
        </p:txBody>
      </p:sp>
      <p:pic>
        <p:nvPicPr>
          <p:cNvPr id="1026" name="Picture 2" descr="D:\Мои документы\Downloads\IMG_20230216_095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7929618" cy="435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49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Электронные речевые звуковые информаторы, мнемосхемы у входов в 2 санузла, тактильные предупреждающие плитки под мнемосхемами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00808"/>
            <a:ext cx="7358114" cy="48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05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Поручни, таблички с шрифтом Брайля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«Вызов персонала» с кнопкой вызова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e-BY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инвалидов в 2 санузлах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1643050"/>
            <a:ext cx="3800075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БЕЗБАРЬЕРНАЯ СРЕДА\ФОТО\СШ №12\Поручни\Поручни (санузел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3714775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9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Тактильная направляющая лента, 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точка принятия решения в вестибюле 1 этажа </a:t>
            </a: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9703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БЕЗБАРЬЕРНАЯ СРЕДА\ФОТО\СШ №12\Гардероб, направляющая лента\Гардероб, направляющая лент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98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9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Стоянка транспортных средств, управляемых инвалидами, а также перевозящих инвалидов</a:t>
            </a:r>
          </a:p>
        </p:txBody>
      </p:sp>
      <p:pic>
        <p:nvPicPr>
          <p:cNvPr id="4098" name="Picture 2" descr="F:\1 классы 2022-2023\16735269903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8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Пандус с поручнями у входа в здание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709" y="1628800"/>
            <a:ext cx="6090188" cy="45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1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Тактильная предупреждающая плитка у входа в здание </a:t>
            </a:r>
          </a:p>
        </p:txBody>
      </p:sp>
      <p:pic>
        <p:nvPicPr>
          <p:cNvPr id="4098" name="Picture 2" descr="F:\спец.образование\2022-2023\16735269903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3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001000" cy="1296144"/>
          </a:xfrm>
        </p:spPr>
        <p:txBody>
          <a:bodyPr>
            <a:noAutofit/>
          </a:bodyPr>
          <a:lstStyle/>
          <a:p>
            <a:r>
              <a:rPr lang="be-BY" sz="25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аблички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шрифтом Брайля у входа в здание, кнопка вызова персонала, тактильная предупреждающая плитка под табличками шрифтом Брайля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528392" cy="45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3549621" cy="460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0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Электронные речевые звуковые информаторы с дистанционным управлением на входной группе «вход», «выход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3121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731212"/>
            <a:ext cx="3938885" cy="48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4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Тактильная схема (мнемосхема) 1 этажа,  тактильная предупреждающая плитка под мнемосхемой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91327"/>
            <a:ext cx="4000528" cy="48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G:\БЕЗБАРЬЕРНАЯ СРЕДА\ФОТО\СШ №12\Мнемосхемы\Мнемосхема 1 этажа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681" y="1691327"/>
            <a:ext cx="3628211" cy="483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Поручни на путях движения детей с нарушениями опорно-двигательного аппарата на 1 этаже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700808"/>
            <a:ext cx="4349088" cy="479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21" y="1700808"/>
            <a:ext cx="3610496" cy="479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54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Тактильная предупреждающая плитка в начале и в конце лестничного марша с 1 на 2 этаж, между этажами, поручни с 1 на 2 этаж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F:\1 классы 2022-2023\16735269903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154412" cy="49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1 классы 2022-2023\16735269903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405881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4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amion.club/uploads/posts/2022-01/1641154200_40-damion-club-p-odnotonnie-foni-dlya-prezentatsii-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48"/>
            <a:ext cx="9111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Таблички с шрифтом Брайля на кабинетах директора, у входа в спортивный зал, актовый зал, в столовую, гардероб, медпункт</a:t>
            </a:r>
          </a:p>
        </p:txBody>
      </p:sp>
      <p:pic>
        <p:nvPicPr>
          <p:cNvPr id="1026" name="Picture 2" descr="G:\БЕЗБАРЬЕРНАЯ СРЕДА\ФОТО\СШ №12\Таблички с шрифтом Брайля\Директ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2223067" cy="2286016"/>
          </a:xfrm>
          <a:prstGeom prst="rect">
            <a:avLst/>
          </a:prstGeom>
          <a:noFill/>
        </p:spPr>
      </p:pic>
      <p:pic>
        <p:nvPicPr>
          <p:cNvPr id="1027" name="Picture 3" descr="G:\БЕЗБАРЬЕРНАЯ СРЕДА\ФОТО\СШ №12\Таблички с шрифтом Брайля\Актовый зал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714488"/>
            <a:ext cx="2168325" cy="2286016"/>
          </a:xfrm>
          <a:prstGeom prst="rect">
            <a:avLst/>
          </a:prstGeom>
          <a:noFill/>
        </p:spPr>
      </p:pic>
      <p:pic>
        <p:nvPicPr>
          <p:cNvPr id="1028" name="Picture 4" descr="G:\БЕЗБАРЬЕРНАЯ СРЕДА\ФОТО\СШ №12\Таблички с шрифтом Брайля\Спортз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643050"/>
            <a:ext cx="2214578" cy="2286016"/>
          </a:xfrm>
          <a:prstGeom prst="rect">
            <a:avLst/>
          </a:prstGeom>
          <a:noFill/>
        </p:spPr>
      </p:pic>
      <p:pic>
        <p:nvPicPr>
          <p:cNvPr id="3" name="Picture 2" descr="G:\БЕЗБАРЬЕРНАЯ СРЕДА\ФОТО\СШ №12\Таблички с шрифтом Брайля\Стлолова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7" y="4197714"/>
            <a:ext cx="2214578" cy="2445971"/>
          </a:xfrm>
          <a:prstGeom prst="rect">
            <a:avLst/>
          </a:prstGeom>
          <a:noFill/>
        </p:spPr>
      </p:pic>
      <p:pic>
        <p:nvPicPr>
          <p:cNvPr id="4" name="Picture 3" descr="G:\БЕЗБАРЬЕРНАЯ СРЕДА\ФОТО\СШ №12\Таблички с шрифтом Брайля\Гардероб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214818"/>
            <a:ext cx="2218780" cy="2428892"/>
          </a:xfrm>
          <a:prstGeom prst="rect">
            <a:avLst/>
          </a:prstGeom>
          <a:noFill/>
        </p:spPr>
      </p:pic>
      <p:pic>
        <p:nvPicPr>
          <p:cNvPr id="5" name="Picture 4" descr="G:\БЕЗБАРЬЕРНАЯ СРЕДА\ФОТО\СШ №12\Таблички с шрифтом Брайля\Медпункт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9" y="4214818"/>
            <a:ext cx="208622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854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2156</TotalTime>
  <Words>201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Государственное учреждение образования  «Средняя школа №12 г.Лиды»  Доступная безбаръерная среда </vt:lpstr>
      <vt:lpstr>Пандус с поручнями у входа в здание</vt:lpstr>
      <vt:lpstr>Тактильная предупреждающая плитка у входа в здание </vt:lpstr>
      <vt:lpstr>Таблички c шрифтом Брайля у входа в здание, кнопка вызова персонала, тактильная предупреждающая плитка под табличками шрифтом Брайля</vt:lpstr>
      <vt:lpstr>Электронные речевые звуковые информаторы с дистанционным управлением на входной группе «вход», «выход»</vt:lpstr>
      <vt:lpstr>Тактильная схема (мнемосхема) 1 этажа,  тактильная предупреждающая плитка под мнемосхемой</vt:lpstr>
      <vt:lpstr>Поручни на путях движения детей с нарушениями опорно-двигательного аппарата на 1 этаже</vt:lpstr>
      <vt:lpstr>Тактильная предупреждающая плитка в начале и в конце лестничного марша с 1 на 2 этаж, между этажами, поручни с 1 на 2 этаж </vt:lpstr>
      <vt:lpstr>Таблички с шрифтом Брайля на кабинетах директора, у входа в спортивный зал, актовый зал, в столовую, гардероб, медпункт</vt:lpstr>
      <vt:lpstr>Электронные речевые звуковые информаторы, мнемосхемы у входов в 2 санузла, тактильные предупреждающие плитки под мнемосхемами</vt:lpstr>
      <vt:lpstr>Поручни, таблички с шрифтом Брайля  «Вызов персонала» с кнопкой вызова  для инвалидов в 2 санузлах</vt:lpstr>
      <vt:lpstr>Тактильная направляющая лента,  точка принятия решения в вестибюле 1 этажа </vt:lpstr>
      <vt:lpstr>Стоянка транспортных средств, управляемых инвалидами, а также перевозящих инвалидов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Безбарьерная среда</dc:title>
  <dc:creator>USER205</dc:creator>
  <cp:lastModifiedBy>Тимофей Саванец</cp:lastModifiedBy>
  <cp:revision>50</cp:revision>
  <dcterms:created xsi:type="dcterms:W3CDTF">2023-01-12T11:38:00Z</dcterms:created>
  <dcterms:modified xsi:type="dcterms:W3CDTF">2023-03-01T09:47:50Z</dcterms:modified>
</cp:coreProperties>
</file>