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8" r:id="rId4"/>
    <p:sldId id="260" r:id="rId5"/>
    <p:sldId id="261" r:id="rId6"/>
    <p:sldId id="262" r:id="rId7"/>
    <p:sldId id="267" r:id="rId8"/>
    <p:sldId id="264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08911" cy="6264696"/>
          </a:xfrm>
          <a:ln>
            <a:noFill/>
          </a:ln>
        </p:spPr>
        <p:txBody>
          <a:bodyPr/>
          <a:lstStyle/>
          <a:p>
            <a:pPr marL="0" indent="0" algn="ctr">
              <a:buNone/>
              <a:tabLst>
                <a:tab pos="0" algn="l"/>
              </a:tabLst>
            </a:pP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  <a:b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«Центр коррекционно-развивающего обучения и реабилитации </a:t>
            </a:r>
            <a:r>
              <a:rPr lang="ru-RU" sz="2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вислочского района»</a:t>
            </a:r>
            <a:r>
              <a:rPr lang="ru-RU" sz="20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СОЗДАНИЕ В ГОСУДАРСТВЕННОМ УЧРЕЖДЕНИИ ОБРАЗОВАНИЯ </a:t>
            </a:r>
            <a:b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cs typeface="Calibri" pitchFamily="34" charset="0"/>
              </a:rPr>
              <a:t>«ЦЕНТР КОРРЕКЦИОННО-РАЗВИВАЮЩЕГО ОБУЧЕНИЯ И РЕАБИЛИТАЦИИ СВИСЛОЧСКОГО РАЙОНА»</a:t>
            </a:r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ДОСТУПНОЙ БЕЗБАРЬЕРНОЙ  СРЕДЫ  С УЧЕТОМ КОМПЛЕКСНОГО ПОДХОДА </a:t>
            </a:r>
            <a:endParaRPr lang="ru-RU" sz="4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8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39952" y="566045"/>
            <a:ext cx="5148064" cy="15388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8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82563" algn="ctr"/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Установка поручня для раковины с      креплением к полу и настенного и откидного поручней</a:t>
            </a:r>
          </a:p>
          <a:p>
            <a:pPr algn="ctr"/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17" y="599725"/>
            <a:ext cx="3488208" cy="619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75"/>
          <a:stretch/>
        </p:blipFill>
        <p:spPr bwMode="auto">
          <a:xfrm>
            <a:off x="4572000" y="2276872"/>
            <a:ext cx="3069332" cy="284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7" y="5517232"/>
            <a:ext cx="4572000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Оборудование кнопки вызова персонала с табличкой шрифтом Брайля</a:t>
            </a:r>
          </a:p>
        </p:txBody>
      </p:sp>
    </p:spTree>
    <p:extLst>
      <p:ext uri="{BB962C8B-B14F-4D97-AF65-F5344CB8AC3E}">
        <p14:creationId xmlns:p14="http://schemas.microsoft.com/office/powerpoint/2010/main" xmlns="" val="13593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0072" y="980728"/>
            <a:ext cx="40679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РАЗМЕЩЕНИЕ </a:t>
            </a:r>
          </a:p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АЛГОРИТМОВ ДЕЙСТВИЙ</a:t>
            </a:r>
          </a:p>
          <a:p>
            <a:pPr algn="ctr"/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9699" y="620688"/>
            <a:ext cx="4676357" cy="474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411760" y="827544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Р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2706132" cy="360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04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88640"/>
            <a:ext cx="3923928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УСТАНОВКА ТАКТИЛЬНЫХ НАПРАВЛЯЮЩИХ ОТ КАЛИТКИ ДО ВХОДА В ЗДАНИЕ</a:t>
            </a:r>
            <a: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800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2800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1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241600" cy="575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4805466" cy="640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34519"/>
            <a:ext cx="1913384" cy="425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56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124744"/>
            <a:ext cx="3923928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ОБУСТРОЙСТВО ПАНДУСА, ПЕРИЛ И ОТБОЙНЫХ БОРТИКОВ</a:t>
            </a:r>
            <a: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800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2800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1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41640"/>
            <a:ext cx="3168352" cy="524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75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62054" y="4640360"/>
            <a:ext cx="4320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rPr>
              <a:t>УСТАНОВКА НА ПЕРВОЙ И ПОСЛЕДНЕЙ СТУПЕНИ ЛЕСТНИЦЫ ТАКТИЛЬНЫХ ПРЕДУПРЕЖДАЮЩИХ ИНДИКАТОРОВ</a:t>
            </a:r>
          </a:p>
          <a:p>
            <a:pPr algn="ctr"/>
            <a:endParaRPr lang="ru-RU" sz="2400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3141"/>
            <a:ext cx="3240360" cy="619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499992" y="620688"/>
            <a:ext cx="4149080" cy="279346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УКЛАДКА</a:t>
            </a:r>
          </a:p>
          <a:p>
            <a:pPr marL="45720" indent="0" algn="ctr">
              <a:buNone/>
            </a:pP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ТАКТИЛЬНОЙ ПЛИТКИ</a:t>
            </a:r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b="1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267744" y="3717032"/>
            <a:ext cx="2880320" cy="93610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1981800" y="5093568"/>
            <a:ext cx="2880320" cy="93610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45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6016" y="1052736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УСТАНОВКА УНИВЕРСАЛЬНОЙ ИНФОРМАЦИОННОЙ ВЫВЕСКИ СО ШРИФТОМ БРАЙЛЯ</a:t>
            </a:r>
          </a:p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У ВХОДА В ЗДАНИЕ</a:t>
            </a:r>
          </a:p>
          <a:p>
            <a:pPr algn="ctr"/>
            <a:endParaRPr lang="ru-RU" sz="2400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599720"/>
            <a:ext cx="3600400" cy="395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email"/>
          <a:srcRect/>
          <a:stretch/>
        </p:blipFill>
        <p:spPr>
          <a:xfrm>
            <a:off x="4096915" y="4383211"/>
            <a:ext cx="5034359" cy="22265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7201" y="48782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ОБОРУДОВАНИЕ КНОПКИ ВЫЗОВА ПЕРСОНАЛА С ТАБЛИЧКОЙ ШРИФТОМ БРАЙЛЯ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51520" y="4365104"/>
            <a:ext cx="187220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42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58174" y="1343170"/>
            <a:ext cx="42839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УСТАНОВКА РЕЧЕВОГО ЗВУКОВОГО ЭЛЕКТРОННОГО ИНФОРМАТОРА С ДИСТАНЦИОННЫМ УПРАВЛЕНИЕМ НАД ВХОДНОЙ ГРУППОЙ</a:t>
            </a:r>
          </a:p>
          <a:p>
            <a:pPr algn="ctr"/>
            <a:endParaRPr lang="ru-RU" sz="32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148064" y="1373835"/>
            <a:ext cx="3392548" cy="4689887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788024" y="1700808"/>
            <a:ext cx="2192158" cy="100811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98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860032" y="1052736"/>
            <a:ext cx="42839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УСТАНОВКА МНЕМОСХЕМЫ РАСПОЛОЖЕНИЯ ОБЪЕКТОВ В УЧРЕЖДЕНИИ</a:t>
            </a:r>
          </a:p>
          <a:p>
            <a:pPr algn="ctr"/>
            <a:endParaRPr lang="ru-RU" sz="32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644008" y="3645024"/>
            <a:ext cx="4293534" cy="297955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71600" y="692696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100333" cy="546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57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60032" y="1079098"/>
            <a:ext cx="4283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УСТАНОВКА ИНФОРМАЦИОННЫХ ТАБЛИЧЕК ШРИФТОМ БРАЙЛЯ </a:t>
            </a:r>
          </a:p>
          <a:p>
            <a:pPr algn="ctr"/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820" y="548680"/>
            <a:ext cx="4466545" cy="595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79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15891" y="404664"/>
            <a:ext cx="494859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ВЫПОЛНЕНИЕ  РАБОТ ПО ОБУСТРОЙСТВУ САНУЗЛА ДЛЯ ЛИЦ С ИНВАЛИДНОСТЬЮ</a:t>
            </a:r>
          </a:p>
          <a:p>
            <a:pPr algn="ctr"/>
            <a:endParaRPr lang="ru-RU" sz="2400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Установка мнемосхемы расположения объектов в санитарной комнате</a:t>
            </a:r>
          </a:p>
          <a:p>
            <a:pPr algn="ctr"/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Оборудование                                             входной группы </a:t>
            </a:r>
          </a:p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 санузел </a:t>
            </a:r>
          </a:p>
          <a:p>
            <a:pPr algn="ctr"/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истемой звуковой навигации</a:t>
            </a:r>
            <a:endParaRPr lang="ru-RU" sz="2400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8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		</a:t>
            </a:r>
          </a:p>
          <a:p>
            <a:pPr algn="ctr"/>
            <a:endParaRPr lang="ru-RU" sz="2800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9" y="548680"/>
            <a:ext cx="4150791" cy="553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09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469</TotalTime>
  <Words>110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Государственное учреждение образования  «Центр коррекционно-развивающего обучения и реабилитации Свислочского района»  СОЗДАНИЕ В ГОСУДАРСТВЕННОМ УЧРЕЖДЕНИИ ОБРАЗОВАНИЯ   «ЦЕНТР КОРРЕКЦИОННО-РАЗВИВАЮЩЕГО ОБУЧЕНИЯ И РЕАБИЛИТАЦИИ СВИСЛОЧСКОГО РАЙОНА»  ДОСТУПНОЙ БЕЗБАРЬЕРНОЙ  СРЕДЫ  С УЧЕТОМ КОМПЛЕКСНОГО ПОДХОДА </vt:lpstr>
      <vt:lpstr> УСТАНОВКА ТАКТИЛЬНЫХ НАПРАВЛЯЮЩИХ ОТ КАЛИТКИ ДО ВХОДА В ЗДАНИЕ   </vt:lpstr>
      <vt:lpstr> ОБУСТРОЙСТВО ПАНДУСА, ПЕРИЛ И ОТБОЙНЫХ БОРТИКОВ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БЕЗБАРЬЕРНАЯ СРЕДА – ДОСТУПНАЯ СРЕДА</dc:title>
  <dc:creator>UseR</dc:creator>
  <cp:lastModifiedBy>User</cp:lastModifiedBy>
  <cp:revision>36</cp:revision>
  <dcterms:created xsi:type="dcterms:W3CDTF">2022-02-14T07:26:18Z</dcterms:created>
  <dcterms:modified xsi:type="dcterms:W3CDTF">2023-03-02T13:24:14Z</dcterms:modified>
</cp:coreProperties>
</file>