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5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83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7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45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1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2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13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2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12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48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073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5D7EDE1-749C-492B-BE39-2A1C4687E272}" type="datetimeFigureOut">
              <a:rPr lang="ru-RU" smtClean="0"/>
              <a:t>12.01.2023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0284DE-7487-465F-B31A-FBB54761A0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576064"/>
          </a:xfrm>
        </p:spPr>
        <p:txBody>
          <a:bodyPr/>
          <a:lstStyle/>
          <a:p>
            <a:r>
              <a:rPr lang="ru-RU" sz="3200" b="1" i="1" dirty="0" smtClean="0">
                <a:latin typeface="Arial Black" pitchFamily="34" charset="0"/>
              </a:rPr>
              <a:t>ГУО «</a:t>
            </a:r>
            <a:r>
              <a:rPr lang="ru-RU" sz="3200" b="1" i="1" dirty="0" err="1" smtClean="0">
                <a:latin typeface="Arial Black" pitchFamily="34" charset="0"/>
              </a:rPr>
              <a:t>Озерская</a:t>
            </a:r>
            <a:r>
              <a:rPr lang="ru-RU" sz="3200" b="1" i="1" dirty="0" smtClean="0">
                <a:latin typeface="Arial Black" pitchFamily="34" charset="0"/>
              </a:rPr>
              <a:t> СШ»</a:t>
            </a:r>
            <a:endParaRPr lang="ru-RU" sz="3200" b="1" i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93760"/>
            <a:ext cx="6400800" cy="321791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b="1" dirty="0">
              <a:latin typeface="Arial Black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2700300" cy="36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2633663" cy="3511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0445" y="5301207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нопка вызова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47209"/>
            <a:ext cx="3312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</a:t>
            </a:r>
            <a:r>
              <a:rPr lang="ru-RU" sz="1600" dirty="0" smtClean="0"/>
              <a:t>абличка со шрифтом</a:t>
            </a:r>
          </a:p>
          <a:p>
            <a:r>
              <a:rPr lang="ru-RU" sz="1600" dirty="0" smtClean="0"/>
              <a:t>Брайля на входе учреждения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520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898026" cy="330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5219908"/>
            <a:ext cx="11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пандус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940152" y="5404574"/>
            <a:ext cx="218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актильная плитка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325"/>
            <a:ext cx="226721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724" y="1388147"/>
            <a:ext cx="3132348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436096" y="5637768"/>
            <a:ext cx="347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ечевой звуковой информатор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6629" y="5637768"/>
            <a:ext cx="340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аблички со шрифтом Брайля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73493"/>
            <a:ext cx="2706826" cy="3605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38"/>
            <a:ext cx="3096344" cy="4128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61311" y="5378173"/>
            <a:ext cx="463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r>
              <a:rPr lang="ru-RU" dirty="0" smtClean="0"/>
              <a:t>бустройство санузла, наличие поручней</a:t>
            </a:r>
            <a:endParaRPr lang="ru-RU" dirty="0"/>
          </a:p>
        </p:txBody>
      </p:sp>
      <p:pic>
        <p:nvPicPr>
          <p:cNvPr id="3074" name="Picture 2" descr="C:\Users\Меланко\Downloads\1673525940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5" y="44662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еланко\Downloads\16735259884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64704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еланко\Downloads\1673512721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147814" cy="4197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66139" y="1260933"/>
            <a:ext cx="244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немосхема санузла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395" y="1916832"/>
            <a:ext cx="2899274" cy="3873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301208"/>
            <a:ext cx="299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мнемосхема план этажей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798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еланко\Downloads\1673512744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3" y="188640"/>
            <a:ext cx="2477855" cy="33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949280"/>
            <a:ext cx="492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</a:t>
            </a:r>
            <a:r>
              <a:rPr lang="ru-RU" dirty="0" smtClean="0"/>
              <a:t>актильные направляющие с индикаторами</a:t>
            </a:r>
            <a:endParaRPr lang="ru-RU" dirty="0"/>
          </a:p>
        </p:txBody>
      </p:sp>
      <p:pic>
        <p:nvPicPr>
          <p:cNvPr id="2051" name="Picture 3" descr="C:\Users\Меланко\Downloads\1673512757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еланко\Downloads\16735127763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880320" cy="3840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ru-RU" sz="2800" u="sng" dirty="0" smtClean="0">
              <a:solidFill>
                <a:srgbClr val="0070C0"/>
              </a:solidFill>
              <a:latin typeface="Times New Roman"/>
            </a:endParaRPr>
          </a:p>
          <a:p>
            <a:pPr marL="0" indent="0" algn="r">
              <a:buNone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 descr="C:\Users\Меланко\Downloads\1673525278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еланко\Downloads\16735252857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841780" cy="378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547599"/>
            <a:ext cx="341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аклейки со шрифтом Брайля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64263" y="5275378"/>
            <a:ext cx="396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онтрастная маркировка на дверях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9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33199051f848030228d25af573f96ca1</Template>
  <TotalTime>650</TotalTime>
  <Words>47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Diseño predeterminado</vt:lpstr>
      <vt:lpstr>ГУО «Озерская СШ»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Проблемный семинар</dc:title>
  <dc:creator>kab_244_3</dc:creator>
  <cp:lastModifiedBy>Меланко</cp:lastModifiedBy>
  <cp:revision>84</cp:revision>
  <dcterms:created xsi:type="dcterms:W3CDTF">2020-04-22T09:06:11Z</dcterms:created>
  <dcterms:modified xsi:type="dcterms:W3CDTF">2023-01-12T12:22:28Z</dcterms:modified>
</cp:coreProperties>
</file>