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5" r:id="rId3"/>
    <p:sldId id="257" r:id="rId4"/>
    <p:sldId id="258" r:id="rId5"/>
    <p:sldId id="260" r:id="rId6"/>
    <p:sldId id="259" r:id="rId7"/>
    <p:sldId id="262" r:id="rId8"/>
    <p:sldId id="261" r:id="rId9"/>
    <p:sldId id="264" r:id="rId10"/>
    <p:sldId id="263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46119-61C8-4458-BC30-2468BAB7D283}" type="datetimeFigureOut">
              <a:rPr lang="ru-RU" smtClean="0"/>
              <a:t>13.01.2023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EDFE8A6-995B-442A-AA73-7120505B07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46119-61C8-4458-BC30-2468BAB7D283}" type="datetimeFigureOut">
              <a:rPr lang="ru-RU" smtClean="0"/>
              <a:t>13.01.2023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FE8A6-995B-442A-AA73-7120505B07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46119-61C8-4458-BC30-2468BAB7D283}" type="datetimeFigureOut">
              <a:rPr lang="ru-RU" smtClean="0"/>
              <a:t>13.01.2023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FE8A6-995B-442A-AA73-7120505B07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46119-61C8-4458-BC30-2468BAB7D283}" type="datetimeFigureOut">
              <a:rPr lang="ru-RU" smtClean="0"/>
              <a:t>13.01.2023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EDFE8A6-995B-442A-AA73-7120505B07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46119-61C8-4458-BC30-2468BAB7D283}" type="datetimeFigureOut">
              <a:rPr lang="ru-RU" smtClean="0"/>
              <a:t>13.01.2023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FE8A6-995B-442A-AA73-7120505B072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46119-61C8-4458-BC30-2468BAB7D283}" type="datetimeFigureOut">
              <a:rPr lang="ru-RU" smtClean="0"/>
              <a:t>13.01.2023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FE8A6-995B-442A-AA73-7120505B07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46119-61C8-4458-BC30-2468BAB7D283}" type="datetimeFigureOut">
              <a:rPr lang="ru-RU" smtClean="0"/>
              <a:t>13.01.2023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3EDFE8A6-995B-442A-AA73-7120505B072F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46119-61C8-4458-BC30-2468BAB7D283}" type="datetimeFigureOut">
              <a:rPr lang="ru-RU" smtClean="0"/>
              <a:t>13.01.2023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FE8A6-995B-442A-AA73-7120505B07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46119-61C8-4458-BC30-2468BAB7D283}" type="datetimeFigureOut">
              <a:rPr lang="ru-RU" smtClean="0"/>
              <a:t>13.01.2023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FE8A6-995B-442A-AA73-7120505B07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46119-61C8-4458-BC30-2468BAB7D283}" type="datetimeFigureOut">
              <a:rPr lang="ru-RU" smtClean="0"/>
              <a:t>13.01.2023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FE8A6-995B-442A-AA73-7120505B07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46119-61C8-4458-BC30-2468BAB7D283}" type="datetimeFigureOut">
              <a:rPr lang="ru-RU" smtClean="0"/>
              <a:t>13.01.2023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FE8A6-995B-442A-AA73-7120505B072F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A046119-61C8-4458-BC30-2468BAB7D283}" type="datetimeFigureOut">
              <a:rPr lang="ru-RU" smtClean="0"/>
              <a:t>13.01.2023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EDFE8A6-995B-442A-AA73-7120505B072F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95536" y="404664"/>
            <a:ext cx="8458200" cy="151216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C000"/>
                </a:solidFill>
              </a:rPr>
              <a:t>Организация доступной среды в ГУО «</a:t>
            </a:r>
            <a:r>
              <a:rPr lang="ru-RU" dirty="0" err="1" smtClean="0">
                <a:solidFill>
                  <a:srgbClr val="FFC000"/>
                </a:solidFill>
              </a:rPr>
              <a:t>Желудокская</a:t>
            </a:r>
            <a:r>
              <a:rPr lang="ru-RU" dirty="0" smtClean="0">
                <a:solidFill>
                  <a:srgbClr val="FFC000"/>
                </a:solidFill>
              </a:rPr>
              <a:t> средняя школа имени </a:t>
            </a:r>
            <a:br>
              <a:rPr lang="ru-RU" dirty="0" smtClean="0">
                <a:solidFill>
                  <a:srgbClr val="FFC000"/>
                </a:solidFill>
              </a:rPr>
            </a:br>
            <a:r>
              <a:rPr lang="ru-RU" dirty="0" smtClean="0">
                <a:solidFill>
                  <a:srgbClr val="FFC000"/>
                </a:solidFill>
              </a:rPr>
              <a:t>В. Врублевского»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8194" name="Picture 2" descr="D:\ХОЗДЕЯТЕЛЬНОСТЬ\БЕЗБАРЬЕРНАЯ СРЕДА\3. Фото\Желудокская СШ - копия\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060848"/>
            <a:ext cx="5856650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7474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ХОЗДЕЯТЕЛЬНОСТЬ\БЕЗБАРЬЕРНАЯ СРЕДА\3. Фото\Желудокская СШ - копия\2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56387"/>
            <a:ext cx="5397764" cy="4048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D:\ХОЗДЕЯТЕЛЬНОСТЬ\БЕЗБАРЬЕРНАЯ СРЕДА\3. Фото\Желудокская СШ - копия\2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6845" y="1190918"/>
            <a:ext cx="2218622" cy="2958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D:\ХОЗДЕЯТЕЛЬНОСТЬ\БЕЗБАРЬЕРНАЯ СРЕДА\3. Фото\Желудокская СШ - копия\2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7075" y="4304885"/>
            <a:ext cx="2956587" cy="2217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125729" y="188640"/>
            <a:ext cx="74888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Комплексные тактильные таблички со шрифтом Брайля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37059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125729" y="188640"/>
            <a:ext cx="74888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Пандус при переходе из здания школы в пристройку</a:t>
            </a:r>
            <a:endParaRPr lang="ru-RU" sz="2800" dirty="0"/>
          </a:p>
        </p:txBody>
      </p:sp>
      <p:pic>
        <p:nvPicPr>
          <p:cNvPr id="10242" name="Picture 2" descr="D:\ХОЗДЕЯТЕЛЬНОСТЬ\БЕЗБАРЬЕРНАЯ СРЕДА\3. Фото\Желудокская СШ - копия\3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330225"/>
            <a:ext cx="3456384" cy="4608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D:\ХОЗДЕЯТЕЛЬНОСТЬ\БЕЗБАРЬЕРНАЯ СРЕДА\3. Фото\Желудокская СШ - копия\3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344698"/>
            <a:ext cx="3419961" cy="4559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0752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9592" y="172564"/>
            <a:ext cx="74888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Информатор речевой-звуковой электронный с дистанционным управлением</a:t>
            </a:r>
            <a:endParaRPr lang="ru-RU" sz="2800" dirty="0"/>
          </a:p>
        </p:txBody>
      </p:sp>
      <p:pic>
        <p:nvPicPr>
          <p:cNvPr id="9218" name="Picture 2" descr="D:\ХОЗДЕЯТЕЛЬНОСТЬ\БЕЗБАРЬЕРНАЯ СРЕДА\3. Фото\Желудокская СШ - копия\IMG_20230113_10421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557558"/>
            <a:ext cx="3744416" cy="4992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D:\ХОЗДЕЯТЕЛЬНОСТЬ\БЕЗБАРЬЕРНАЯ СРЕДА\3. Фото\Желудокская СШ - копия\IMG_20230110_1007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557559"/>
            <a:ext cx="2696816" cy="2022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D:\ХОЗДЕЯТЕЛЬНОСТЬ\БЕЗБАРЬЕРНАЯ СРЕДА\3. Фото\Желудокская СШ - копия\IMG_20230110_09485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54645" y="3969635"/>
            <a:ext cx="3115700" cy="233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6470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ХОЗДЕЯТЕЛЬНОСТЬ\БЕЗБАРЬЕРНАЯ СРЕДА\3. Фото\Желудокская СШ - копия\IMG_20220428_12561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077072"/>
            <a:ext cx="2949492" cy="2212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ХОЗДЕЯТЕЛЬНОСТЬ\БЕЗБАРЬЕРНАЯ СРЕДА\3. Фото\Желудокская СШ - копия\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412776"/>
            <a:ext cx="1875401" cy="2500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ХОЗДЕЯТЕЛЬНОСТЬ\БЕЗБАРЬЕРНАЯ СРЕДА\3. Фото\Желудокская СШ - копия\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0225" y="3913311"/>
            <a:ext cx="3674732" cy="2756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D:\ХОЗДЕЯТЕЛЬНОСТЬ\БЕЗБАРЬЕРНАЯ СРЕДА\3. Фото\Желудокская СШ - копия\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332619"/>
            <a:ext cx="2022612" cy="2696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25729" y="188640"/>
            <a:ext cx="74888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Мобильный вертикальный подъемник с платформой при входе в школу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825100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D:\ХОЗДЕЯТЕЛЬНОСТЬ\БЕЗБАРЬЕРНАЯ СРЕДА\3. Фото\Желудокская СШ - копия\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78230"/>
            <a:ext cx="3672408" cy="4896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 descr="D:\ХОЗДЕЯТЕЛЬНОСТЬ\БЕЗБАРЬЕРНАЯ СРЕДА\3. Фото\Желудокская СШ - копия\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340768"/>
            <a:ext cx="3696037" cy="4928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25729" y="188640"/>
            <a:ext cx="74888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Мобильный вертикальный подъемник с платформой на 1-м этаже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971176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ХОЗДЕЯТЕЛЬНОСТЬ\БЕЗБАРЬЕРНАЯ СРЕДА\3. Фото\Желудокская СШ - копия\1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0768"/>
            <a:ext cx="3394471" cy="452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ХОЗДЕЯТЕЛЬНОСТЬ\БЕЗБАРЬЕРНАЯ СРЕДА\3. Фото\Желудокская СШ - копия\1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268761"/>
            <a:ext cx="3696798" cy="4929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25729" y="188640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Пандус перекатной Мега ПП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4065922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ХОЗДЕЯТЕЛЬНОСТЬ\БЕЗБАРЬЕРНАЯ СРЕДА\3. Фото\Желудокская СШ - копия\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2776"/>
            <a:ext cx="3525556" cy="2644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ХОЗДЕЯТЕЛЬНОСТЬ\БЕЗБАРЬЕРНАЯ СРЕДА\3. Фото\Желудокская СШ - копия\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3139" y="1961054"/>
            <a:ext cx="4620861" cy="3465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ХОЗДЕЯТЕЛЬНОСТЬ\БЕЗБАРЬЕРНАЯ СРЕДА\3. Фото\Желудокская СШ - копия\12-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855" y="4221088"/>
            <a:ext cx="3293566" cy="247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125729" y="188640"/>
            <a:ext cx="74888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Санузел для физически </a:t>
            </a:r>
          </a:p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ослабленных лиц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833045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ХОЗДЕЯТЕЛЬНОСТЬ\БЕЗБАРЬЕРНАЯ СРЕДА\3. Фото\Желудокская СШ - копия\2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556792"/>
            <a:ext cx="3394471" cy="452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D:\ХОЗДЕЯТЕЛЬНОСТЬ\БЕЗБАРЬЕРНАЯ СРЕДА\3. Фото\Желудокская СШ - копия\2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412776"/>
            <a:ext cx="3588786" cy="4785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25729" y="188640"/>
            <a:ext cx="74888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Цветовая маркировка дверных ручек и дверных полотен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207942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ХОЗДЕЯТЕЛЬНОСТЬ\БЕЗБАРЬЕРНАЯ СРЕДА\3. Фото\Желудокская СШ - копия\1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268760"/>
            <a:ext cx="4007744" cy="5343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ХОЗДЕЯТЕЛЬНОСТЬ\БЕЗБАРЬЕРНАЯ СРЕДА\3. Фото\Желудокская СШ - копия\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68760"/>
            <a:ext cx="4020834" cy="5361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125729" y="188640"/>
            <a:ext cx="74888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Тактильная наклейка со шрифтом Брайля на поручнях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76910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ХОЗДЕЯТЕЛЬНОСТЬ\БЕЗБАРЬЕРНАЯ СРЕДА\3. Фото\Желудокская СШ - копия\3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268760"/>
            <a:ext cx="3453548" cy="2590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D:\ХОЗДЕЯТЕЛЬНОСТЬ\БЕЗБАРЬЕРНАЯ СРЕДА\3. Фото\Желудокская СШ - копия\3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196752"/>
            <a:ext cx="3748675" cy="2811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D:\ХОЗДЕЯТЕЛЬНОСТЬ\БЕЗБАРЬЕРНАЯ СРЕДА\3. Фото\Желудокская СШ - копия\3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514845" y="3847982"/>
            <a:ext cx="2238636" cy="2984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D:\ХОЗДЕЯТЕЛЬНОСТЬ\БЕЗБАРЬЕРНАЯ СРЕДА\3. Фото\Желудокская СШ - копия\3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3629" y="4140868"/>
            <a:ext cx="3148607" cy="2361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125729" y="188640"/>
            <a:ext cx="7488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Тактильные направляющие ленты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77763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731</TotalTime>
  <Words>73</Words>
  <Application>Microsoft Office PowerPoint</Application>
  <PresentationFormat>Экран (4:3)</PresentationFormat>
  <Paragraphs>12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Трек</vt:lpstr>
      <vt:lpstr>Организация доступной среды в ГУО «Желудокская средняя школа имени  В. Врублевского»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доступной среды в ГУО «Желудокская средняя школа имени В. Врублевского»</dc:title>
  <dc:creator>Acer</dc:creator>
  <cp:lastModifiedBy>Acer</cp:lastModifiedBy>
  <cp:revision>13</cp:revision>
  <dcterms:created xsi:type="dcterms:W3CDTF">2023-01-13T03:18:20Z</dcterms:created>
  <dcterms:modified xsi:type="dcterms:W3CDTF">2023-01-13T15:30:12Z</dcterms:modified>
</cp:coreProperties>
</file>