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99" r:id="rId5"/>
    <p:sldId id="305" r:id="rId6"/>
    <p:sldId id="30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978E-88DA-4208-B032-D30DDE462591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D8A6E7-C601-4D2E-A072-4666739C5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978E-88DA-4208-B032-D30DDE462591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6E7-C601-4D2E-A072-4666739C5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978E-88DA-4208-B032-D30DDE462591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6E7-C601-4D2E-A072-4666739C5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978E-88DA-4208-B032-D30DDE462591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D8A6E7-C601-4D2E-A072-4666739C5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978E-88DA-4208-B032-D30DDE462591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6E7-C601-4D2E-A072-4666739C5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978E-88DA-4208-B032-D30DDE462591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6E7-C601-4D2E-A072-4666739C5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978E-88DA-4208-B032-D30DDE462591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D8A6E7-C601-4D2E-A072-4666739C5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978E-88DA-4208-B032-D30DDE462591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6E7-C601-4D2E-A072-4666739C5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978E-88DA-4208-B032-D30DDE462591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6E7-C601-4D2E-A072-4666739C5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978E-88DA-4208-B032-D30DDE462591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6E7-C601-4D2E-A072-4666739C5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978E-88DA-4208-B032-D30DDE462591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A6E7-C601-4D2E-A072-4666739C5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FC978E-88DA-4208-B032-D30DDE462591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D8A6E7-C601-4D2E-A072-4666739C5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5748357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Безбарьерная</a:t>
            </a:r>
            <a:r>
              <a:rPr lang="ru-RU" sz="3200" dirty="0" smtClean="0"/>
              <a:t> среда жизнедеятельности </a:t>
            </a:r>
            <a:br>
              <a:rPr lang="ru-RU" sz="3200" dirty="0" smtClean="0"/>
            </a:br>
            <a:r>
              <a:rPr lang="ru-RU" sz="3200" dirty="0" smtClean="0"/>
              <a:t>для физически ослабленных лиц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№3 г. Ошмяны»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1752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57200"/>
            <a:ext cx="8281615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Наклонный пандус для инвалидов</a:t>
            </a:r>
            <a:br>
              <a:rPr lang="ru-RU" dirty="0" smtClean="0"/>
            </a:br>
            <a:r>
              <a:rPr lang="ru-RU" dirty="0" smtClean="0"/>
              <a:t>                              </a:t>
            </a:r>
            <a:r>
              <a:rPr lang="ru-RU" dirty="0" smtClean="0"/>
              <a:t>(</a:t>
            </a:r>
            <a:r>
              <a:rPr lang="ru-RU" sz="2700" dirty="0" smtClean="0"/>
              <a:t>22.07.2020 год)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00808"/>
            <a:ext cx="7632848" cy="4496097"/>
          </a:xfrm>
        </p:spPr>
      </p:pic>
    </p:spTree>
    <p:extLst>
      <p:ext uri="{BB962C8B-B14F-4D97-AF65-F5344CB8AC3E}">
        <p14:creationId xmlns:p14="http://schemas.microsoft.com/office/powerpoint/2010/main" xmlns="" val="280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70655"/>
            <a:ext cx="3960440" cy="489654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65618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Тактильная табличка со шрифтом </a:t>
            </a:r>
            <a:r>
              <a:rPr lang="ru-RU" sz="1600" dirty="0" smtClean="0"/>
              <a:t>брайля (29.10.2021 год)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тактильная лента на дверной ручке, жёлтая наклейка </a:t>
            </a:r>
            <a:r>
              <a:rPr lang="ru-RU" sz="1600" dirty="0" smtClean="0"/>
              <a:t>(20.04.2022 год)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тактильное покрытие для лиц с ограниченными возможностями </a:t>
            </a:r>
            <a:r>
              <a:rPr lang="ru-RU" sz="1600" dirty="0" smtClean="0"/>
              <a:t>(26.08</a:t>
            </a:r>
            <a:r>
              <a:rPr lang="ru-RU" sz="1600" dirty="0" smtClean="0"/>
              <a:t>. 2022 </a:t>
            </a:r>
            <a:r>
              <a:rPr lang="ru-RU" sz="1600" dirty="0" smtClean="0"/>
              <a:t>год)                             </a:t>
            </a:r>
            <a:endParaRPr lang="ru-RU" sz="16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365" y="1770655"/>
            <a:ext cx="391723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1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24918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Поручни в санузле </a:t>
            </a:r>
            <a:r>
              <a:rPr lang="ru-RU" sz="2400" dirty="0" smtClean="0"/>
              <a:t>(20.04.2022 год)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359768"/>
            <a:ext cx="4110447" cy="537247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982" y="1359768"/>
            <a:ext cx="4176464" cy="54061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24744"/>
            <a:ext cx="3816424" cy="5400600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Тактильная табличка со шрифтом Брайля, коврик   </a:t>
            </a:r>
            <a:r>
              <a:rPr lang="ru-RU" dirty="0" smtClean="0"/>
              <a:t>(02.09.2022 год)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Тактильные наружные таблички, вызов для персонала </a:t>
            </a:r>
            <a:r>
              <a:rPr lang="ru-RU" dirty="0" smtClean="0"/>
              <a:t>(29.10.2021 год)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124744"/>
            <a:ext cx="3857625" cy="527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Речевые информаторы </a:t>
            </a:r>
            <a:r>
              <a:rPr lang="ru-RU" sz="2400" dirty="0" smtClean="0"/>
              <a:t>(19.09.2022 год)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901" y="1279376"/>
            <a:ext cx="4226091" cy="52565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273223"/>
            <a:ext cx="4104456" cy="52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8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619</TotalTime>
  <Words>41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Безбарьерная среда жизнедеятельности  для физически ослабленных лиц   Государственное учреждение образование «Детский сад №3 г. Ошмяны»   </vt:lpstr>
      <vt:lpstr>       Наклонный пандус для инвалидов                               (22.07.2020 год)</vt:lpstr>
      <vt:lpstr>Тактильная табличка со шрифтом брайля (29.10.2021 год)  тактильная лента на дверной ручке, жёлтая наклейка (20.04.2022 год)  тактильное покрытие для лиц с ограниченными возможностями (26.08. 2022 год)                             </vt:lpstr>
      <vt:lpstr>Поручни в санузле (20.04.2022 год)</vt:lpstr>
      <vt:lpstr>Слайд 5</vt:lpstr>
      <vt:lpstr>Речевые информаторы (19.09.2022 год)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Делопроизводство</dc:title>
  <dc:creator>User</dc:creator>
  <cp:lastModifiedBy>DNA7 X64</cp:lastModifiedBy>
  <cp:revision>76</cp:revision>
  <dcterms:created xsi:type="dcterms:W3CDTF">2016-05-07T16:07:52Z</dcterms:created>
  <dcterms:modified xsi:type="dcterms:W3CDTF">2023-01-20T08:23:14Z</dcterms:modified>
</cp:coreProperties>
</file>