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2" r:id="rId3"/>
    <p:sldId id="257" r:id="rId4"/>
    <p:sldId id="258" r:id="rId5"/>
    <p:sldId id="261" r:id="rId6"/>
    <p:sldId id="259" r:id="rId7"/>
    <p:sldId id="260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16E3-1E6A-4818-8A35-8A990C769FC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55A7-9307-4B6E-ABF9-FC2EBBBE4A7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16E3-1E6A-4818-8A35-8A990C769FC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55A7-9307-4B6E-ABF9-FC2EBBBE4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3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16E3-1E6A-4818-8A35-8A990C769FC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55A7-9307-4B6E-ABF9-FC2EBBBE4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42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16E3-1E6A-4818-8A35-8A990C769FC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55A7-9307-4B6E-ABF9-FC2EBBBE4A7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130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16E3-1E6A-4818-8A35-8A990C769FC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55A7-9307-4B6E-ABF9-FC2EBBBE4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20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16E3-1E6A-4818-8A35-8A990C769FC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55A7-9307-4B6E-ABF9-FC2EBBBE4A7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389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16E3-1E6A-4818-8A35-8A990C769FC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55A7-9307-4B6E-ABF9-FC2EBBBE4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928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16E3-1E6A-4818-8A35-8A990C769FC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55A7-9307-4B6E-ABF9-FC2EBBBE4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911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16E3-1E6A-4818-8A35-8A990C769FC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55A7-9307-4B6E-ABF9-FC2EBBBE4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4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16E3-1E6A-4818-8A35-8A990C769FC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55A7-9307-4B6E-ABF9-FC2EBBBE4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5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16E3-1E6A-4818-8A35-8A990C769FC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55A7-9307-4B6E-ABF9-FC2EBBBE4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87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16E3-1E6A-4818-8A35-8A990C769FC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55A7-9307-4B6E-ABF9-FC2EBBBE4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8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16E3-1E6A-4818-8A35-8A990C769FC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55A7-9307-4B6E-ABF9-FC2EBBBE4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16E3-1E6A-4818-8A35-8A990C769FC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55A7-9307-4B6E-ABF9-FC2EBBBE4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2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16E3-1E6A-4818-8A35-8A990C769FC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55A7-9307-4B6E-ABF9-FC2EBBBE4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5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16E3-1E6A-4818-8A35-8A990C769FC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55A7-9307-4B6E-ABF9-FC2EBBBE4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2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16E3-1E6A-4818-8A35-8A990C769FC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55A7-9307-4B6E-ABF9-FC2EBBBE4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3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98F16E3-1E6A-4818-8A35-8A990C769FC4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EF55A7-9307-4B6E-ABF9-FC2EBBBE4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33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227DAB"/>
            </a:gs>
            <a:gs pos="4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517188" cy="355282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Организация 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Безбарьерной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среды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 УО «Государственная гимназия № 1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г.п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. Зельва»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711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393363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Тактильные направляющие  по периметру первого этажа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42" y="775228"/>
            <a:ext cx="4819650" cy="361473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891" y="807772"/>
            <a:ext cx="2723157" cy="363087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076" y="831849"/>
            <a:ext cx="27051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0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812338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Таблички шрифтом брайля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813" y="1096419"/>
            <a:ext cx="2397135" cy="319618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866" y="1048786"/>
            <a:ext cx="2106501" cy="334118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667" y="1096419"/>
            <a:ext cx="4290834" cy="319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52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249069"/>
            <a:ext cx="9917113" cy="7453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Оборудование санитарно-гигиенического помещения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939" y="593063"/>
            <a:ext cx="3422451" cy="456326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066" y="593063"/>
            <a:ext cx="3355792" cy="4474391"/>
          </a:xfrm>
        </p:spPr>
      </p:pic>
    </p:spTree>
    <p:extLst>
      <p:ext uri="{BB962C8B-B14F-4D97-AF65-F5344CB8AC3E}">
        <p14:creationId xmlns:p14="http://schemas.microsoft.com/office/powerpoint/2010/main" val="324757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6383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Поручни на лестничном марше 1-2 этажей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6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267324"/>
            <a:ext cx="10469563" cy="11144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Оборудованная стоянка для людей 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с инвалидностью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449" y="152399"/>
            <a:ext cx="3836193" cy="51149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461" y="152399"/>
            <a:ext cx="3871714" cy="5162286"/>
          </a:xfrm>
        </p:spPr>
      </p:pic>
    </p:spTree>
    <p:extLst>
      <p:ext uri="{BB962C8B-B14F-4D97-AF65-F5344CB8AC3E}">
        <p14:creationId xmlns:p14="http://schemas.microsoft.com/office/powerpoint/2010/main" val="135730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812" y="1447799"/>
            <a:ext cx="6019800" cy="1590675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ru-RU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Пандус с поручнями 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у входа в учреждение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16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583863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Тактильная плитка у входа в здание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Контрастная маркировка стеклянных дверей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249" y="685800"/>
            <a:ext cx="2711053" cy="36147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111" y="685800"/>
            <a:ext cx="2711053" cy="3614738"/>
          </a:xfrm>
        </p:spPr>
      </p:pic>
    </p:spTree>
    <p:extLst>
      <p:ext uri="{BB962C8B-B14F-4D97-AF65-F5344CB8AC3E}">
        <p14:creationId xmlns:p14="http://schemas.microsoft.com/office/powerpoint/2010/main" val="125457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207645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тактильная Вывеска с названием учреждения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012" y="914400"/>
            <a:ext cx="3125788" cy="4572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19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4212" y="4868861"/>
            <a:ext cx="10231438" cy="11255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Кнопка вызова персонала у входа в учреждение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речевой информатор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010" y="1270274"/>
            <a:ext cx="2273531" cy="3029989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182" y="1262062"/>
            <a:ext cx="2272902" cy="3030537"/>
          </a:xfrm>
        </p:spPr>
      </p:pic>
    </p:spTree>
    <p:extLst>
      <p:ext uri="{BB962C8B-B14F-4D97-AF65-F5344CB8AC3E}">
        <p14:creationId xmlns:p14="http://schemas.microsoft.com/office/powerpoint/2010/main" val="172658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133974"/>
            <a:ext cx="10841038" cy="11334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Противоскользящее покрытие в тамбуре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тактильная мнемосхема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264" y="328612"/>
            <a:ext cx="4127533" cy="480536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919" y="331785"/>
            <a:ext cx="4756229" cy="4802189"/>
          </a:xfrm>
        </p:spPr>
      </p:pic>
    </p:spTree>
    <p:extLst>
      <p:ext uri="{BB962C8B-B14F-4D97-AF65-F5344CB8AC3E}">
        <p14:creationId xmlns:p14="http://schemas.microsoft.com/office/powerpoint/2010/main" val="81941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2" y="5176837"/>
            <a:ext cx="10650538" cy="8175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Поручни по периметру 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первого этажа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725" y="231774"/>
            <a:ext cx="3605979" cy="4806129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142" y="231774"/>
            <a:ext cx="3368277" cy="4702176"/>
          </a:xfrm>
        </p:spPr>
      </p:pic>
    </p:spTree>
    <p:extLst>
      <p:ext uri="{BB962C8B-B14F-4D97-AF65-F5344CB8AC3E}">
        <p14:creationId xmlns:p14="http://schemas.microsoft.com/office/powerpoint/2010/main" val="1197136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828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Тактильная мнемосхема первого этажа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0499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184</TotalTime>
  <Words>98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Сектор</vt:lpstr>
      <vt:lpstr>Организация  Безбарьерной среды в УО «Государственная гимназия № 1 г.п. Зельва»</vt:lpstr>
      <vt:lpstr>Оборудованная стоянка для людей  с инвалидностью</vt:lpstr>
      <vt:lpstr>  Пандус с поручнями  у входа в учреждение</vt:lpstr>
      <vt:lpstr>Тактильная плитка у входа в здание Контрастная маркировка стеклянных дверей</vt:lpstr>
      <vt:lpstr> тактильная Вывеска с названием учреждения</vt:lpstr>
      <vt:lpstr>Кнопка вызова персонала у входа в учреждение речевой информатор </vt:lpstr>
      <vt:lpstr>Противоскользящее покрытие в тамбуре тактильная мнемосхема</vt:lpstr>
      <vt:lpstr>Поручни по периметру  первого этажа</vt:lpstr>
      <vt:lpstr>Тактильная мнемосхема первого этажа</vt:lpstr>
      <vt:lpstr>Тактильные направляющие  по периметру первого этажа</vt:lpstr>
      <vt:lpstr>Таблички шрифтом брайля</vt:lpstr>
      <vt:lpstr>Оборудование санитарно-гигиенического помещения</vt:lpstr>
      <vt:lpstr>Поручни на лестничном марше 1-2 этажей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Безбарьерная среда</dc:title>
  <dc:creator>Учитель</dc:creator>
  <cp:lastModifiedBy>Тимофей Саванец</cp:lastModifiedBy>
  <cp:revision>10</cp:revision>
  <dcterms:created xsi:type="dcterms:W3CDTF">2023-01-10T11:41:20Z</dcterms:created>
  <dcterms:modified xsi:type="dcterms:W3CDTF">2023-03-01T09:52:03Z</dcterms:modified>
</cp:coreProperties>
</file>