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2" r:id="rId7"/>
    <p:sldId id="260" r:id="rId8"/>
    <p:sldId id="263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7EDE1-749C-492B-BE39-2A1C4687E27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84DE-7487-465F-B31A-FBB54761A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55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7EDE1-749C-492B-BE39-2A1C4687E27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84DE-7487-465F-B31A-FBB54761A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3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7EDE1-749C-492B-BE39-2A1C4687E27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84DE-7487-465F-B31A-FBB54761A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57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7EDE1-749C-492B-BE39-2A1C4687E27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84DE-7487-465F-B31A-FBB54761A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45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7EDE1-749C-492B-BE39-2A1C4687E27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84DE-7487-465F-B31A-FBB54761A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1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7EDE1-749C-492B-BE39-2A1C4687E27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84DE-7487-465F-B31A-FBB54761A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2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7EDE1-749C-492B-BE39-2A1C4687E27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84DE-7487-465F-B31A-FBB54761A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71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7EDE1-749C-492B-BE39-2A1C4687E27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84DE-7487-465F-B31A-FBB54761A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52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7EDE1-749C-492B-BE39-2A1C4687E27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84DE-7487-465F-B31A-FBB54761A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2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7EDE1-749C-492B-BE39-2A1C4687E27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84DE-7487-465F-B31A-FBB54761A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48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7EDE1-749C-492B-BE39-2A1C4687E27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84DE-7487-465F-B31A-FBB54761A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7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5D7EDE1-749C-492B-BE39-2A1C4687E27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0284DE-7487-465F-B31A-FBB54761A0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576064"/>
          </a:xfrm>
        </p:spPr>
        <p:txBody>
          <a:bodyPr/>
          <a:lstStyle/>
          <a:p>
            <a:r>
              <a:rPr lang="ru-RU" sz="3200" b="1" i="1" dirty="0" smtClean="0">
                <a:latin typeface="Arial Black" pitchFamily="34" charset="0"/>
              </a:rPr>
              <a:t>ГУО «СШ № 1 </a:t>
            </a:r>
            <a:r>
              <a:rPr lang="ru-RU" sz="3200" b="1" i="1" dirty="0" err="1" smtClean="0">
                <a:latin typeface="Arial Black" pitchFamily="34" charset="0"/>
              </a:rPr>
              <a:t>г.Скиделя</a:t>
            </a:r>
            <a:r>
              <a:rPr lang="ru-RU" sz="3200" b="1" i="1" dirty="0" smtClean="0">
                <a:latin typeface="Arial Black" pitchFamily="34" charset="0"/>
              </a:rPr>
              <a:t>»</a:t>
            </a:r>
            <a:endParaRPr lang="ru-RU" sz="3200" b="1" i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493760"/>
            <a:ext cx="6400800" cy="3217912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b="1" dirty="0"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22006"/>
            <a:ext cx="2326687" cy="4136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0121" y="4937117"/>
            <a:ext cx="3297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шильда</a:t>
            </a:r>
            <a:r>
              <a:rPr lang="ru-RU" dirty="0" smtClean="0"/>
              <a:t> со шрифтов Брайля </a:t>
            </a:r>
          </a:p>
          <a:p>
            <a:r>
              <a:rPr lang="ru-RU" dirty="0" smtClean="0"/>
              <a:t>на входе учреждения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539878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нопка вызова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1" y="1124744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20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576064"/>
          </a:xfrm>
        </p:spPr>
        <p:txBody>
          <a:bodyPr/>
          <a:lstStyle/>
          <a:p>
            <a:endParaRPr lang="ru-RU" sz="3200" b="1" i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493760"/>
            <a:ext cx="6400800" cy="3217912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4752451"/>
            <a:ext cx="201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аличие пандуса</a:t>
            </a:r>
            <a:endParaRPr lang="ru-RU" dirty="0"/>
          </a:p>
        </p:txBody>
      </p:sp>
      <p:pic>
        <p:nvPicPr>
          <p:cNvPr id="1026" name="Picture 2" descr="C:\Users\Меланко\Downloads\1673515362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269601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5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2656"/>
            <a:ext cx="2585886" cy="459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5085184"/>
            <a:ext cx="659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к</a:t>
            </a:r>
            <a:r>
              <a:rPr lang="ru-RU" dirty="0" err="1" smtClean="0"/>
              <a:t>онтрасная</a:t>
            </a:r>
            <a:r>
              <a:rPr lang="ru-RU" dirty="0" smtClean="0"/>
              <a:t> маркировка на стеклах дверей, дверных ручках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2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40768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4540478"/>
            <a:ext cx="341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аклейки со шрифтом Брайля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692696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12776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4853444"/>
            <a:ext cx="456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актильные направляющие, индикаторы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8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2857500" cy="3810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20688"/>
            <a:ext cx="28575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709428"/>
            <a:ext cx="342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аблички со шрифтом Брайля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64" y="2276872"/>
            <a:ext cx="285908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79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3096344" cy="381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08720"/>
            <a:ext cx="2857500" cy="381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92080" y="4900518"/>
            <a:ext cx="3120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мнемосхема плана этажей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92716" y="4676143"/>
            <a:ext cx="244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немосхема санузла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2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5153204"/>
            <a:ext cx="372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речевые звуковые информаторы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Меланко\Downloads\1673515370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720781" cy="406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еланко\Downloads\1673515385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16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sz="2800" u="sng" dirty="0" smtClean="0">
              <a:solidFill>
                <a:srgbClr val="0070C0"/>
              </a:solidFill>
              <a:latin typeface="Times New Roman"/>
            </a:endParaRPr>
          </a:p>
          <a:p>
            <a:pPr marL="0" indent="0" algn="r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2576884" cy="458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80728"/>
            <a:ext cx="495604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79712" y="5112103"/>
            <a:ext cx="475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бустроенный санузел, наличие поручней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9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33199051f848030228d25af573f96ca1</Template>
  <TotalTime>639</TotalTime>
  <Words>52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Diseño predeterminado</vt:lpstr>
      <vt:lpstr>ГУО «СШ № 1 г.Скиделя»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Проблемный семинар</dc:title>
  <dc:creator>kab_244_3</dc:creator>
  <cp:lastModifiedBy>Меланко</cp:lastModifiedBy>
  <cp:revision>74</cp:revision>
  <dcterms:created xsi:type="dcterms:W3CDTF">2020-04-22T09:06:11Z</dcterms:created>
  <dcterms:modified xsi:type="dcterms:W3CDTF">2023-01-12T09:29:24Z</dcterms:modified>
</cp:coreProperties>
</file>