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73" r:id="rId3"/>
    <p:sldId id="271" r:id="rId4"/>
    <p:sldId id="270" r:id="rId5"/>
    <p:sldId id="272" r:id="rId6"/>
    <p:sldId id="276" r:id="rId7"/>
    <p:sldId id="265" r:id="rId8"/>
    <p:sldId id="268" r:id="rId9"/>
    <p:sldId id="277" r:id="rId10"/>
    <p:sldId id="263" r:id="rId11"/>
    <p:sldId id="275" r:id="rId12"/>
    <p:sldId id="269" r:id="rId13"/>
    <p:sldId id="281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52" autoAdjust="0"/>
    <p:restoredTop sz="94660"/>
  </p:normalViewPr>
  <p:slideViewPr>
    <p:cSldViewPr>
      <p:cViewPr varScale="1">
        <p:scale>
          <a:sx n="86" d="100"/>
          <a:sy n="86" d="100"/>
        </p:scale>
        <p:origin x="-145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BEBF3-926A-4BD3-A51B-6B8104F29812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FA030-0040-40F0-99BF-30CF26C93F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3891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4FA030-0040-40F0-99BF-30CF26C93F21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7FEEEC3A-5491-4548-AD02-5189E5A407DD}" type="datetimeFigureOut">
              <a:rPr lang="ru-RU" smtClean="0"/>
              <a:pPr/>
              <a:t>02.03.2023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AB5A43-A52C-46E8-BDB0-C237E189EC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02624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комплексного подхода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79208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правления образования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«Средняя школа № 5 </a:t>
            </a:r>
            <a:r>
              <a:rPr lang="ru-RU" sz="2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4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9" y="338328"/>
            <a:ext cx="8363271" cy="930432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6" name="Picture 2" descr="C:\Users\Светик\Desktop\фото_ безбарьерка_СШ №5\S150000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16613" y="3378616"/>
            <a:ext cx="4604917" cy="293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23528" y="4859301"/>
            <a:ext cx="3816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Поручни по путям передвижения учащихся  в классы интегрированного обучения  и актовый зал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Светик\Desktop\фото_ безбарьерка_СШ №5\S1500004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436848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986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2195736" y="5643578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 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Маркировка дверей и тактильный знак пиктограмма   «выход из помещения»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Объект 5" descr="C:\Users\Светик\Desktop\1646035541315.jpg"/>
          <p:cNvPicPr>
            <a:picLocks noGrp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555776" y="1556792"/>
            <a:ext cx="3816424" cy="408678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2656"/>
            <a:ext cx="8640960" cy="125840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0034" y="5949280"/>
            <a:ext cx="76003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Парковочное место для автотранспорта людей с инвалидностью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Светик\Desktop\164603536790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159731" y="1736813"/>
            <a:ext cx="4536505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6002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2636912"/>
            <a:ext cx="7702624" cy="136815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Доступная </a:t>
            </a:r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среда 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учреждения образования </a:t>
            </a:r>
            <a:b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учетом комплексного подхода 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640960" cy="792088"/>
          </a:xfrm>
        </p:spPr>
        <p:txBody>
          <a:bodyPr>
            <a:normAutofit fontScale="70000" lnSpcReduction="20000"/>
          </a:bodyPr>
          <a:lstStyle/>
          <a:p>
            <a:r>
              <a:rPr lang="ru-RU" sz="2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правления образования </a:t>
            </a:r>
            <a:r>
              <a:rPr lang="ru-RU" sz="26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</a:p>
          <a:p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</a:t>
            </a:r>
            <a:r>
              <a:rPr lang="ru-RU" sz="2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образования «Средняя школа № 5 </a:t>
            </a:r>
            <a:r>
              <a:rPr lang="ru-RU" sz="26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2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448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pic>
        <p:nvPicPr>
          <p:cNvPr id="2050" name="Picture 2" descr="C:\Users\ДедовеЦ\Desktop\фото_ безбарьерка_СШ №5\16457919570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85786" y="1571612"/>
            <a:ext cx="3152702" cy="4214842"/>
          </a:xfrm>
          <a:prstGeom prst="rect">
            <a:avLst/>
          </a:prstGeom>
          <a:noFill/>
        </p:spPr>
      </p:pic>
      <p:pic>
        <p:nvPicPr>
          <p:cNvPr id="4" name="Picture 2" descr="C:\Users\ДедовеЦ\Desktop\фото_ безбарьерка_СШ №5\мнемосхема вход на территорию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000628" y="1571612"/>
            <a:ext cx="3143272" cy="42948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2844" y="6000768"/>
            <a:ext cx="88936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Кнопка вызова персонала на входе на территорию с тактильным знаком пиктограммой   и мнемосхемой шрифтом Брайля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2021-2022 уч.год\Безбарьерка сентябрь 2021\фото_ безбарьерка_СШ №5\IMG-f4e129d8d9144c8850a4eeb7c0a7c0c7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323528" y="1691324"/>
            <a:ext cx="4076819" cy="2736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2021-2022 уч.год\Безбарьерка сентябрь 2021\фото_ безбарьерка_СШ №5\IMG-ffd9275328a06aa5ec9818ebff001afd-V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580998" y="1700808"/>
            <a:ext cx="4095458" cy="496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930432"/>
          </a:xfrm>
        </p:spPr>
        <p:txBody>
          <a:bodyPr>
            <a:normAutofit fontScale="90000"/>
          </a:bodyPr>
          <a:lstStyle/>
          <a:p>
            <a:r>
              <a:rPr 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20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179512" y="5445224"/>
            <a:ext cx="41764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Тактильные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направляющие от калитки до входа в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здание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5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Светик\Desktop\IMG-b211205298e546561d4edfc248eebde3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5052053" y="1700808"/>
            <a:ext cx="3696411" cy="4824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Светик\Desktop\IMG-b4d592d89bb0bef2d4398a4f9877f7f2-V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285720" y="1714488"/>
            <a:ext cx="4367915" cy="2852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23528" y="5589240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Понижение бордюрного камня и пандус с поручнями на входе в здание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00244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xmlns="" val="330422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pic>
        <p:nvPicPr>
          <p:cNvPr id="3074" name="Picture 2" descr="C:\Users\ДедовеЦ\Desktop\фото_ безбарьерка_СШ №5\речевой информатор Сш № 5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1714488"/>
            <a:ext cx="5460184" cy="382646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57488" y="6000768"/>
            <a:ext cx="231896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Речевой информато</a:t>
            </a: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р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pic>
        <p:nvPicPr>
          <p:cNvPr id="5122" name="Picture 2" descr="D:\Загрузки\IMG-8c8113cfd2abcd5c1c2a60883c4f9f89-V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64026" y="2060848"/>
            <a:ext cx="4601633" cy="34512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83582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Контрастная маркировка стеклянных дверей и дверных ручек, тактильный знак пиктограмма  «вход в помещение»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338328"/>
            <a:ext cx="8568952" cy="1002440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4098" name="Picture 2" descr="C:\Users\Светик\Desktop\фото_ безбарьерка_СШ №5\IMG-5a7fa1aae16f0522600150f9f28141b6-V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1331640" y="1571612"/>
            <a:ext cx="3155905" cy="411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Светик\Desktop\фото_ безбарьерка_СШ №5\IMG-ddbdc632194683bb4ebeabdfa2d75a13-V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 bwMode="auto">
          <a:xfrm>
            <a:off x="4860032" y="1548095"/>
            <a:ext cx="3353490" cy="418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43607" y="5919532"/>
            <a:ext cx="78820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Обозначение первой и последней ступенек лестницы плиткой с тактильными индикаторами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755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338328"/>
            <a:ext cx="8435280" cy="1252728"/>
          </a:xfrm>
        </p:spPr>
        <p:txBody>
          <a:bodyPr>
            <a:normAutofit/>
          </a:bodyPr>
          <a:lstStyle/>
          <a:p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6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5122" name="Picture 2" descr="C:\Users\Светик\Desktop\фото_ безбарьерка_СШ №5\IMG-008a7168042f7b960936e2a864dd6c31-V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143116"/>
            <a:ext cx="2588418" cy="3451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Светик\Desktop\фото_ безбарьерка_СШ №5\IMG-0d4856c76e65b2b25312c77206264c99-V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4678" y="2143116"/>
            <a:ext cx="2538282" cy="3517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928662" y="5903926"/>
            <a:ext cx="73157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Санитарно-гигиеническое помещение для людей с инвалидностью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C:\Users\ДедовеЦ\Desktop\фото_ безбарьерка_СШ №5\1645791737673.jpg"/>
          <p:cNvPicPr/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6143635" y="2143116"/>
            <a:ext cx="2532821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96072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14282" y="338328"/>
            <a:ext cx="8715436" cy="125272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Управления образования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Новогрудского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райисполкома</a:t>
            </a:r>
            <a:b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Государственное учреждения образования «Средняя школа № 5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г.Новогрудка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1800" dirty="0"/>
          </a:p>
        </p:txBody>
      </p:sp>
      <p:pic>
        <p:nvPicPr>
          <p:cNvPr id="1026" name="Picture 2" descr="C:\Users\ДедовеЦ\Desktop\фото_ безбарьерка_СШ №5\Кнопка вызова персонала в санузл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357686" y="2357430"/>
            <a:ext cx="4439988" cy="3111516"/>
          </a:xfrm>
          <a:prstGeom prst="rect">
            <a:avLst/>
          </a:prstGeom>
          <a:noFill/>
        </p:spPr>
      </p:pic>
      <p:pic>
        <p:nvPicPr>
          <p:cNvPr id="5" name="Рисунок 4" descr="C:\Users\ДедовеЦ\Desktop\фото_ безбарьерка_СШ №5\1645791462193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606378"/>
            <a:ext cx="3248910" cy="418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107504" y="6072206"/>
            <a:ext cx="4032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Мнемосхема и тактильный знак пиктограмма  «туалет для инвалидов»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357687" y="5715016"/>
            <a:ext cx="4357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Кнопка вызова и тактильный знак  пиктограмма «вызов помощи» на выходе из туалета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658</TotalTime>
  <Words>219</Words>
  <Application>Microsoft Office PowerPoint</Application>
  <PresentationFormat>Экран (4:3)</PresentationFormat>
  <Paragraphs>30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Волна</vt:lpstr>
      <vt:lpstr>Доступная среда учреждения образования  с учетом комплексного подхода 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 Управления образования Новогрудского райисполкома Государственное учреждения образования «Средняя школа № 5 г.Новогрудка» </vt:lpstr>
      <vt:lpstr> 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Управления образования Новогрудского райисполкома Государственное учреждения образования «Средняя школа № 5 г.Новогрудка»</vt:lpstr>
      <vt:lpstr>Доступная среда учреждения образования  с учетом комплексного подхода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Адаптивная образовательная среда в учреждениях образования Новогрудского района для обучающихся, являющихся людьми с ограниченными возможностями</dc:title>
  <dc:creator>Светик</dc:creator>
  <cp:lastModifiedBy>User</cp:lastModifiedBy>
  <cp:revision>52</cp:revision>
  <dcterms:created xsi:type="dcterms:W3CDTF">2021-09-22T05:19:45Z</dcterms:created>
  <dcterms:modified xsi:type="dcterms:W3CDTF">2023-03-02T07:20:41Z</dcterms:modified>
</cp:coreProperties>
</file>