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64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1" cy="6264696"/>
          </a:xfrm>
          <a:ln>
            <a:noFill/>
          </a:ln>
        </p:spPr>
        <p:txBody>
          <a:bodyPr/>
          <a:lstStyle/>
          <a:p>
            <a:pPr marL="0" indent="0" algn="ctr">
              <a:tabLst>
                <a:tab pos="0" algn="l"/>
              </a:tabLst>
            </a:pPr>
            <a: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образования</a:t>
            </a:r>
            <a:b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«Порозовская средняя школа»</a:t>
            </a:r>
            <a:b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Создание в государственном учреждении образования  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«Порозовская средняя школа»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доступной </a:t>
            </a:r>
            <a:r>
              <a:rPr lang="ru-RU" sz="3200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безбарьерной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среды  с учетом комплексного подхода </a:t>
            </a:r>
            <a:endParaRPr lang="ru-RU" sz="4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бс\20220214_1005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8037"/>
          <a:stretch/>
        </p:blipFill>
        <p:spPr bwMode="auto">
          <a:xfrm>
            <a:off x="4067944" y="2859302"/>
            <a:ext cx="1944216" cy="36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бс\20220214_131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4143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15891" y="404664"/>
            <a:ext cx="494859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ыполнение  </a:t>
            </a: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работ по обустройству санузла для лиц с инвалидностью</a:t>
            </a:r>
            <a:endParaRPr lang="ru-RU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мнемосхемы расположения объектов в санитарной комнате</a:t>
            </a:r>
          </a:p>
          <a:p>
            <a:pPr algn="ctr"/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		</a:t>
            </a:r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Оснащение                                             входной группы </a:t>
            </a:r>
          </a:p>
          <a:p>
            <a:pPr algn="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 санузел </a:t>
            </a:r>
          </a:p>
          <a:p>
            <a:pPr algn="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кнопкой                     вызова </a:t>
            </a:r>
          </a:p>
          <a:p>
            <a:pPr algn="r"/>
            <a:r>
              <a:rPr lang="ru-RU" sz="24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ерсонала</a:t>
            </a:r>
          </a:p>
          <a:p>
            <a:pPr algn="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8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		</a:t>
            </a:r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бс\20220214_1005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404664"/>
            <a:ext cx="3723323" cy="61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бс\20220214_1006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55977" y="2526030"/>
            <a:ext cx="3672408" cy="39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7" y="44624"/>
            <a:ext cx="51480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563"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поручня для раковины с      креплением к полу и настенного поручня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593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6805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548680"/>
            <a:ext cx="4067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тактильных направляющих по направлению к санузлу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60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923928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Обустройство пандуса, перил и отбойных бортиков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8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260648"/>
            <a:ext cx="50405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56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3123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1960" y="476673"/>
            <a:ext cx="4270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Укладка тактильной </a:t>
            </a:r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плитки</a:t>
            </a:r>
          </a:p>
          <a:p>
            <a:r>
              <a:rPr lang="ru-RU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1683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87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7" y="404664"/>
            <a:ext cx="424847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05273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на первой и последней ступени лестницы металлических индикаторов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54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бс\20220214_1145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25142"/>
            <a:ext cx="4680520" cy="65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332657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Нанесение контрастной маркировки на стёкла дверей и дверную ручку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59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260648"/>
            <a:ext cx="41764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052736"/>
            <a:ext cx="432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универсальной информационной вывески со шрифтом Брайля</a:t>
            </a:r>
          </a:p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у входа в здание</a:t>
            </a:r>
          </a:p>
          <a:p>
            <a:pPr algn="ctr"/>
            <a:endParaRPr lang="ru-RU" sz="24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Оборудование кнопки вызова персонала с табличкой шрифтом Брайля</a:t>
            </a:r>
          </a:p>
        </p:txBody>
      </p:sp>
    </p:spTree>
    <p:extLst>
      <p:ext uri="{BB962C8B-B14F-4D97-AF65-F5344CB8AC3E}">
        <p14:creationId xmlns:p14="http://schemas.microsoft.com/office/powerpoint/2010/main" xmlns="" val="4004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60032" y="548680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речевого информатора с тактильным полем</a:t>
            </a:r>
          </a:p>
          <a:p>
            <a:pPr algn="ctr"/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3068960" cy="3201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456384" cy="61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8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5" y="260648"/>
            <a:ext cx="43924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548680"/>
            <a:ext cx="4283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мнемосхемы расположения объектов на первом этаже</a:t>
            </a:r>
          </a:p>
          <a:p>
            <a:pPr algn="ctr"/>
            <a:endParaRPr lang="ru-RU" sz="3200" dirty="0"/>
          </a:p>
        </p:txBody>
      </p:sp>
      <p:pic>
        <p:nvPicPr>
          <p:cNvPr id="17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69230" y="3103225"/>
            <a:ext cx="3509010" cy="35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7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71800" y="1772816"/>
            <a:ext cx="353967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548680"/>
            <a:ext cx="4283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Установка информационных табличек шрифтом Брайля </a:t>
            </a:r>
          </a:p>
          <a:p>
            <a:pPr algn="ctr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66414" y="2921728"/>
            <a:ext cx="3267608" cy="36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000"/>
            <a:ext cx="3084942" cy="548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7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</TotalTime>
  <Words>94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Государственное учреждение образования  «Порозовская средняя школа»   Создание в государственном учреждении образования  «Порозовская средняя школа»  доступной безбарьерной  среды  с учетом комплексного подхода </vt:lpstr>
      <vt:lpstr> Обустройство пандуса, перил и отбойных бортиков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БЕЗБАРЬЕРНАЯ СРЕДА – ДОСТУПНАЯ СРЕДА</dc:title>
  <dc:creator>UseR</dc:creator>
  <cp:lastModifiedBy>User</cp:lastModifiedBy>
  <cp:revision>24</cp:revision>
  <dcterms:created xsi:type="dcterms:W3CDTF">2022-02-14T07:26:18Z</dcterms:created>
  <dcterms:modified xsi:type="dcterms:W3CDTF">2023-03-02T07:29:26Z</dcterms:modified>
</cp:coreProperties>
</file>