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6" r:id="rId11"/>
    <p:sldId id="26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455"/>
            <a:ext cx="11645660" cy="2971801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Доступная среда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учреждениях образования 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Островецкого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/ 2021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203" y="4589253"/>
            <a:ext cx="3996755" cy="148661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b="1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основной деятельности ГУО «</a:t>
            </a:r>
            <a:r>
              <a:rPr lang="ru-RU" b="1" i="1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Островецкий</a:t>
            </a:r>
            <a:r>
              <a:rPr lang="ru-RU" b="1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районный </a:t>
            </a:r>
            <a:r>
              <a:rPr lang="ru-RU" b="1" i="1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ЦКРОиР</a:t>
            </a:r>
            <a:r>
              <a:rPr lang="ru-RU" b="1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А.И. </a:t>
            </a:r>
            <a:r>
              <a:rPr lang="ru-RU" b="1" i="1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Филипович</a:t>
            </a:r>
            <a:r>
              <a:rPr lang="ru-RU" b="1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20000"/>
              </a:lnSpc>
            </a:pPr>
            <a:r>
              <a:rPr lang="ru-RU" b="1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80159174534</a:t>
            </a:r>
          </a:p>
        </p:txBody>
      </p:sp>
    </p:spTree>
    <p:extLst>
      <p:ext uri="{BB962C8B-B14F-4D97-AF65-F5344CB8AC3E}">
        <p14:creationId xmlns:p14="http://schemas.microsoft.com/office/powerpoint/2010/main" xmlns="" val="334261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4868" y="250166"/>
            <a:ext cx="4627172" cy="6177767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138022" y="2363638"/>
            <a:ext cx="5633049" cy="255342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Поручень в санузле.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0939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776377" y="2329132"/>
            <a:ext cx="5633049" cy="255342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Мнемосхема санузла.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1901" y="319176"/>
            <a:ext cx="3683479" cy="590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4211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3109" y="215661"/>
            <a:ext cx="4670305" cy="6235354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138022" y="2363637"/>
            <a:ext cx="5960853" cy="302787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Таблички шрифтом Брайля в кабинетах (директор, заместитель директора, актовый зал).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296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023" y="-250167"/>
            <a:ext cx="11887199" cy="12508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ГУО «Средняя школа № 1 г. Островца»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"/>
          <a:stretch/>
        </p:blipFill>
        <p:spPr>
          <a:xfrm>
            <a:off x="5952226" y="715992"/>
            <a:ext cx="6168316" cy="5900468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138022" y="2363638"/>
            <a:ext cx="5633049" cy="3200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Табличка шрифтом Брайля у </a:t>
            </a:r>
          </a:p>
          <a:p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входа на территорию.</a:t>
            </a:r>
          </a:p>
        </p:txBody>
      </p:sp>
    </p:spTree>
    <p:extLst>
      <p:ext uri="{BB962C8B-B14F-4D97-AF65-F5344CB8AC3E}">
        <p14:creationId xmlns:p14="http://schemas.microsoft.com/office/powerpoint/2010/main" xmlns="" val="15798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6239" y="396815"/>
            <a:ext cx="4813541" cy="6326040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103515" y="310551"/>
            <a:ext cx="6625089" cy="609887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Тактильная плитка;</a:t>
            </a:r>
          </a:p>
          <a:p>
            <a:pPr algn="just"/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контрастная маркировка на первую и последнюю ступени лестничного марша при входе в здание; пандус с поручнями у входа; стеклянная маркировка на стеклянной двери; речевой информатор.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203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8605" y="126953"/>
            <a:ext cx="5231562" cy="6256593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138022" y="2363638"/>
            <a:ext cx="5633049" cy="255342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Мнемосхема первого этажа.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023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9538" y="301925"/>
            <a:ext cx="4699599" cy="6266132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138022" y="2363638"/>
            <a:ext cx="6892506" cy="255342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Металлические индикаторы на первой и последней ступени лестницы.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364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95020" y="276044"/>
            <a:ext cx="4862783" cy="6345688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241539" y="2363638"/>
            <a:ext cx="5633049" cy="255342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Поручень в санузле.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607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879894" y="2415396"/>
            <a:ext cx="5633049" cy="255342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Мнемосхема санузла.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81C6B14-E961-4501-BA05-AC69C26AF3D2}"/>
              </a:ext>
            </a:extLst>
          </p:cNvPr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29587" y="304800"/>
            <a:ext cx="3795713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520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4816" y="276045"/>
            <a:ext cx="4522398" cy="6098876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138022" y="2363638"/>
            <a:ext cx="5633049" cy="255342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Таблички шрифтом Брайля в кабинетах (директор, заместитель директора, актовый зал).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17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023" y="-250167"/>
            <a:ext cx="11887199" cy="12508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ГУО «</a:t>
            </a:r>
            <a:r>
              <a:rPr lang="ru-RU" sz="4400" b="1" i="1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Гервятская</a:t>
            </a:r>
            <a:r>
              <a:rPr lang="ru-RU" sz="4400" b="1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698968" y="703052"/>
            <a:ext cx="5149741" cy="6154948"/>
          </a:xfrm>
          <a:prstGeom prst="rightArrow">
            <a:avLst>
              <a:gd name="adj1" fmla="val 50000"/>
              <a:gd name="adj2" fmla="val 47294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Тактильная плитка при входе в здание; пандус с поручнями; контрастная маркировка на стекле входной двери и дверной ручке; расширена входная группа; кнопка вызова персонала с табличкой шрифтом Брайля у входа в учреждение; речевой информатор у входа в здание.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53348" y="816638"/>
            <a:ext cx="4683686" cy="587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064269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203</TotalTime>
  <Words>175</Words>
  <Application>Microsoft Office PowerPoint</Application>
  <PresentationFormat>Произвольный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Сектор</vt:lpstr>
      <vt:lpstr>Доступная среда в учреждениях образования  Островецкого района / 2021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Доступная среда в учреждениях образования  Островецкого района</dc:title>
  <dc:creator>Пользователь Windows</dc:creator>
  <cp:lastModifiedBy>User</cp:lastModifiedBy>
  <cp:revision>12</cp:revision>
  <dcterms:created xsi:type="dcterms:W3CDTF">2022-02-25T09:55:15Z</dcterms:created>
  <dcterms:modified xsi:type="dcterms:W3CDTF">2023-03-02T07:37:11Z</dcterms:modified>
</cp:coreProperties>
</file>