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B0BC2B-B7A1-4889-AE97-84EEBE45491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8103EA9-2322-4B22-BB77-0ED754FCC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23584" cy="1828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Реализация мероприятий подпрограммы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FF00"/>
                </a:solidFill>
                <a:effectLst/>
              </a:rPr>
              <a:t>«Доступная среда жизнедеятельности инвалидов и физически ослабленных лиц» </a:t>
            </a:r>
            <a:r>
              <a:rPr lang="ru-RU" sz="2800" dirty="0" smtClean="0">
                <a:effectLst/>
              </a:rPr>
              <a:t>Государственной программы «Социальная защита»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528248" cy="15786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Государственное учреждение образования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«Центр коррекционно-развивающего обучения и реабилитации г.Мосты»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338" name="AutoShape 2" descr="https://mir-s3-cdn-cf.behance.net/projects/max_808/0ae0e3109936519.Y3JvcCw2MzkyLDQ5OTksODA2L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Tan\Desktop\0ae0e3109936519.Y3JvcCw2MzkyLDQ5OTksODA2L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420888"/>
            <a:ext cx="464018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Установка речевых информаторов</a:t>
            </a:r>
            <a:endParaRPr lang="ru-RU" dirty="0"/>
          </a:p>
        </p:txBody>
      </p:sp>
      <p:pic>
        <p:nvPicPr>
          <p:cNvPr id="22530" name="Picture 2" descr="C:\Users\Tan\Desktop\Безбарьнрка\IMG_20220207_110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780928"/>
            <a:ext cx="412845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C:\Users\Tan\Desktop\Безбарьнрка\IMG_20220207_1105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628800"/>
            <a:ext cx="4172061" cy="312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33256"/>
            <a:ext cx="5004048" cy="35091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Главный   вход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139952" y="1772816"/>
            <a:ext cx="136815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84068" y="2744924"/>
            <a:ext cx="1728192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Контрастная  яркая маркировка</a:t>
            </a:r>
            <a:endParaRPr lang="ru-RU" dirty="0"/>
          </a:p>
        </p:txBody>
      </p:sp>
      <p:pic>
        <p:nvPicPr>
          <p:cNvPr id="23554" name="Picture 2" descr="C:\Users\Tan\Desktop\Безбарьнрка\IMG_20220207_101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628800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88024" y="2204864"/>
            <a:ext cx="3744416" cy="3816424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заполнениях дверных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проёмов, выполненных из  прозрачных материалов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Мнемосхема</a:t>
            </a:r>
            <a:endParaRPr lang="ru-RU" sz="4400" dirty="0"/>
          </a:p>
        </p:txBody>
      </p:sp>
      <p:pic>
        <p:nvPicPr>
          <p:cNvPr id="24578" name="Picture 2" descr="C:\Users\Tan\Desktop\Безбарьнрка\IMG_20220207_102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2816"/>
            <a:ext cx="4004196" cy="3177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Tan\Desktop\Безбарьнрка\IMG_20211206_153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996952"/>
            <a:ext cx="4320480" cy="3111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Тактильные таблички, дублированные шрифтом Брайля</a:t>
            </a:r>
            <a:endParaRPr lang="ru-RU" sz="3600" dirty="0"/>
          </a:p>
        </p:txBody>
      </p:sp>
      <p:pic>
        <p:nvPicPr>
          <p:cNvPr id="25602" name="Picture 2" descr="C:\Users\Tan\Desktop\Безбарьнрка\IMG_20220207_102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4041643" cy="3031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C:\Users\Tan\Desktop\Безбарьнрка\IMG_20220207_102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484784"/>
            <a:ext cx="1881209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C:\Users\Tan\Desktop\Безбарьнрка\IMG_20220207_1027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484784"/>
            <a:ext cx="1872208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5" descr="C:\Users\Tan\Desktop\Безбарьнрка\IMG_20220207_1026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2924944"/>
            <a:ext cx="187220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C:\Users\Tan\Desktop\Безбарьнрка\IMG_20220207_1025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2924944"/>
            <a:ext cx="1944216" cy="1399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Picture 7" descr="C:\Users\Tan\Desktop\Безбарьнрка\IMG_20220207_1026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4437112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8" name="Picture 8" descr="C:\Users\Tan\Desktop\Безбарьнрка\IMG_20220207_10265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4293096"/>
            <a:ext cx="3096344" cy="2316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2051720" y="1916832"/>
            <a:ext cx="1296144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Тактильные таблички, дублированные шрифтом Брайля</a:t>
            </a:r>
            <a:endParaRPr lang="ru-RU" sz="3600" dirty="0"/>
          </a:p>
        </p:txBody>
      </p:sp>
      <p:pic>
        <p:nvPicPr>
          <p:cNvPr id="26626" name="Picture 2" descr="F:\БезбарьеркаФОТО\IMG_20201125_105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56792"/>
            <a:ext cx="3394471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Users\Tan\Desktop\Безбарьнрка\IMG_20220207_1024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361264"/>
            <a:ext cx="4742338" cy="343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Расширение входной группы </a:t>
            </a:r>
            <a:br>
              <a:rPr lang="ru-RU" dirty="0" smtClean="0"/>
            </a:br>
            <a:r>
              <a:rPr lang="ru-RU" dirty="0" smtClean="0"/>
              <a:t>и  дверных проёмов</a:t>
            </a:r>
            <a:endParaRPr lang="ru-RU" dirty="0"/>
          </a:p>
        </p:txBody>
      </p:sp>
      <p:pic>
        <p:nvPicPr>
          <p:cNvPr id="27650" name="Picture 2" descr="C:\Users\Tan\Desktop\Безбарьнрка\IMG_20220207_1116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 bwMode="auto">
          <a:xfrm>
            <a:off x="467544" y="1628800"/>
            <a:ext cx="4392487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Users\Tan\Desktop\Безбарьнрка\IMG_20220207_1115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700808"/>
            <a:ext cx="3456384" cy="403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Отсутствие перепадов высот </a:t>
            </a:r>
            <a:br>
              <a:rPr lang="ru-RU" dirty="0" smtClean="0"/>
            </a:br>
            <a:r>
              <a:rPr lang="ru-RU" dirty="0" smtClean="0"/>
              <a:t>и порогов  </a:t>
            </a:r>
            <a:endParaRPr lang="ru-RU" dirty="0"/>
          </a:p>
        </p:txBody>
      </p:sp>
      <p:pic>
        <p:nvPicPr>
          <p:cNvPr id="28674" name="Picture 2" descr="C:\Users\Tan\Desktop\Безбарьнрка\IMG_20220207_103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772816"/>
            <a:ext cx="4617707" cy="346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Двойная стрелка влево/вверх 5"/>
          <p:cNvSpPr/>
          <p:nvPr/>
        </p:nvSpPr>
        <p:spPr>
          <a:xfrm>
            <a:off x="2699792" y="4437112"/>
            <a:ext cx="504056" cy="360040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772816"/>
            <a:ext cx="3024336" cy="338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Поручни по периметру коридора</a:t>
            </a:r>
            <a:endParaRPr lang="ru-RU" dirty="0"/>
          </a:p>
        </p:txBody>
      </p:sp>
      <p:pic>
        <p:nvPicPr>
          <p:cNvPr id="29698" name="Picture 2" descr="C:\Users\Tan\Desktop\Безбарьнрка\IMG_20201006_10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356158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C:\Users\Tan\Desktop\Безбарьнрка\IMG_20220207_1029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484784"/>
            <a:ext cx="371601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C:\Users\Tan\Desktop\Безбарьнрка\IMG_20220207_1028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4149080"/>
            <a:ext cx="3528392" cy="240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1" name="Picture 5" descr="C:\Users\Tan\Desktop\Безбарьнрка\IMG_20220207_1028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149080"/>
            <a:ext cx="3240360" cy="229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Поручни в учебных кабинетах и кабинетах специалистов</a:t>
            </a:r>
            <a:endParaRPr lang="ru-RU" dirty="0"/>
          </a:p>
        </p:txBody>
      </p:sp>
      <p:pic>
        <p:nvPicPr>
          <p:cNvPr id="30722" name="Picture 2" descr="C:\Users\Tan\Desktop\Безбарьнрка\IMG-2d9179696ac67891fc5ec9b632a3cf2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C:\Users\Tan\Desktop\Безбарьнрка\IMG-ae3bd6b3dff3734a43aa6888aa853a0e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484783"/>
            <a:ext cx="2736304" cy="364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Tan\Desktop\Безбарьнрка\IMG_20220207_103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221088"/>
            <a:ext cx="3312368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Специально оборудованный санузел</a:t>
            </a:r>
            <a:endParaRPr lang="ru-RU" dirty="0"/>
          </a:p>
        </p:txBody>
      </p:sp>
      <p:pic>
        <p:nvPicPr>
          <p:cNvPr id="31746" name="Picture 2" descr="C:\Users\Tan\Desktop\Безбарьнрка\IMG_20201125_102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00808"/>
            <a:ext cx="2597460" cy="346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C:\Users\Tan\Desktop\Безбарьнрка\IMG_20201125_102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628800"/>
            <a:ext cx="4895384" cy="367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i="1" noProof="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ошкольная   группа</a:t>
            </a:r>
            <a:endParaRPr kumimoji="0" lang="ru-RU" sz="4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   ГУО «ЦКРОиР г.Мосты»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5100"/>
              </a:lnSpc>
              <a:buNone/>
            </a:pPr>
            <a:r>
              <a:rPr lang="ru-RU" sz="4800" dirty="0" smtClean="0"/>
              <a:t>   в 2021 году обеспечена </a:t>
            </a:r>
            <a:r>
              <a:rPr lang="ru-RU" sz="4800" b="1" dirty="0" smtClean="0">
                <a:solidFill>
                  <a:srgbClr val="FFFF00"/>
                </a:solidFill>
              </a:rPr>
              <a:t>доступность</a:t>
            </a:r>
            <a:r>
              <a:rPr lang="ru-RU" sz="4800" dirty="0" smtClean="0"/>
              <a:t>  объекта с учётом </a:t>
            </a:r>
            <a:r>
              <a:rPr lang="ru-RU" sz="4800" b="1" dirty="0" smtClean="0">
                <a:solidFill>
                  <a:srgbClr val="FFFF00"/>
                </a:solidFill>
              </a:rPr>
              <a:t>комплексного</a:t>
            </a:r>
            <a:r>
              <a:rPr lang="ru-RU" sz="4800" dirty="0" smtClean="0"/>
              <a:t> подхода</a:t>
            </a:r>
            <a:endParaRPr lang="ru-RU" sz="4800" dirty="0"/>
          </a:p>
        </p:txBody>
      </p:sp>
      <p:sp>
        <p:nvSpPr>
          <p:cNvPr id="13314" name="AutoShape 2" descr="https://kartinkin.net/uploads/posts/2021-07/1625679168_19-kartinkin-com-p-deti-invalidi-art-art-krasivo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kartinkin.net/uploads/posts/2021-07/1625679168_19-kartinkin-com-p-deti-invalidi-art-art-krasivo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kartinkin.net/uploads/posts/2021-07/1625679168_19-kartinkin-com-p-deti-invalidi-art-art-krasivo-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C:\Users\Tan\Desktop\1625679168_19-kartinkin-com-p-deti-invalidi-art-art-krasivo-20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293096"/>
            <a:ext cx="3024336" cy="2171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Специально оборудованный санузел</a:t>
            </a:r>
            <a:endParaRPr lang="ru-RU" dirty="0"/>
          </a:p>
        </p:txBody>
      </p:sp>
      <p:pic>
        <p:nvPicPr>
          <p:cNvPr id="32770" name="Picture 2" descr="C:\Users\Tan\Desktop\Безбарьнрка\IMG_20201125_1021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56792"/>
            <a:ext cx="3239490" cy="431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ошкольная</a:t>
            </a:r>
            <a:r>
              <a:rPr kumimoji="0" lang="ru-RU" sz="4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группа</a:t>
            </a:r>
            <a:endParaRPr kumimoji="0" lang="ru-RU" sz="4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2" name="Picture 4" descr="C:\Users\Tan\Desktop\Безбарьнрка\IMG_20201125_1022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556792"/>
            <a:ext cx="318635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Специально оборудованный санузел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ля  школьников</a:t>
            </a:r>
            <a:endParaRPr kumimoji="0" lang="ru-RU" sz="4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3" descr="C:\Users\Tan\Desktop\Безбарьнрка\IMG_20201125_1019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556792"/>
            <a:ext cx="2808312" cy="396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IMG_20220208_0833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5" y="1556792"/>
            <a:ext cx="2935829" cy="396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Специально оборудованный санузел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д</a:t>
            </a:r>
            <a:r>
              <a:rPr kumimoji="0" lang="ru-RU" sz="4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ля  школьников</a:t>
            </a:r>
            <a:endParaRPr kumimoji="0" lang="ru-RU" sz="4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C:\Users\Tan\Desktop\Безбарьнрка\IMG_20201125_1018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3168352" cy="422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Tan\Desktop\Безбарьнрка\IMG_20201125_1018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3942" y="1988840"/>
            <a:ext cx="451250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Специально оборудованный транспорт</a:t>
            </a:r>
            <a:endParaRPr lang="ru-RU" dirty="0"/>
          </a:p>
        </p:txBody>
      </p:sp>
      <p:pic>
        <p:nvPicPr>
          <p:cNvPr id="2050" name="Picture 2" descr="D:\ЗАМЕСТИТЕЛЬ ДИРЕКТОРА\ФОТО\Новая папка\IMG-720926a7c5174b1d949267d5b581d683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37588" cy="415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650263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23584" cy="18288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Реализация мероприятий подпрограммы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FF00"/>
                </a:solidFill>
                <a:effectLst/>
              </a:rPr>
              <a:t>«Доступная среда жизнедеятельности инвалидов и физически ослабленных лиц» </a:t>
            </a:r>
            <a:r>
              <a:rPr lang="ru-RU" sz="2800" dirty="0" smtClean="0">
                <a:effectLst/>
              </a:rPr>
              <a:t>Государственной программы «Социальная защита»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528248" cy="15786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Государственное учреждение образования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«Центр коррекционно-развивающего обучения и реабилитации г.Мосты»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338" name="AutoShape 2" descr="https://mir-s3-cdn-cf.behance.net/projects/max_808/0ae0e3109936519.Y3JvcCw2MzkyLDQ5OTksODA2L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4339" name="Picture 3" descr="C:\Users\Tan\Desktop\0ae0e3109936519.Y3JvcCw2MzkyLDQ5OTksODA2L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420888"/>
            <a:ext cx="464018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39808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Обустройство стоянки</a:t>
            </a:r>
            <a:endParaRPr lang="ru-RU" b="1" dirty="0"/>
          </a:p>
        </p:txBody>
      </p:sp>
      <p:pic>
        <p:nvPicPr>
          <p:cNvPr id="15362" name="Picture 2" descr="C:\Users\Tan\Desktop\Безбарьнрка\IMG_20220207_102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628800"/>
            <a:ext cx="2952328" cy="393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661248"/>
            <a:ext cx="5400600" cy="774576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Дорожный знак для парковки транспортных средств инвалидов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 descr="C:\Users\Tan\Desktop\Безбарьнрка\IMG_20220207_1022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564904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3400" y="1628800"/>
            <a:ext cx="5005064" cy="846584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Понижение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борд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юрного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камня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 месте высадки пассажиров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Тактильные плитка и направляющие  от калитки до входа в здание</a:t>
            </a:r>
            <a:endParaRPr lang="ru-RU" sz="3200" dirty="0"/>
          </a:p>
        </p:txBody>
      </p:sp>
      <p:pic>
        <p:nvPicPr>
          <p:cNvPr id="16387" name="Picture 3" descr="C:\Users\Tan\Desktop\Безбарьнрка\IMG_20220207_102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4601484" cy="315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C:\Users\Tan\Desktop\Безбарьнрка\IMG_20211206_154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988840"/>
            <a:ext cx="3960440" cy="397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Тактильные плитка и направляющие  от калитки до входа в здание</a:t>
            </a:r>
            <a:endParaRPr lang="ru-RU" sz="3200" dirty="0"/>
          </a:p>
        </p:txBody>
      </p:sp>
      <p:pic>
        <p:nvPicPr>
          <p:cNvPr id="17410" name="Picture 2" descr="C:\Users\Tan\Desktop\Безбарьнрка\IMG_20211206_153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00808"/>
            <a:ext cx="412845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Tan\Desktop\Безбарьнрка\IMG_20211206_1536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96952"/>
            <a:ext cx="4340080" cy="325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Вход  без лестницы </a:t>
            </a:r>
            <a:br>
              <a:rPr lang="ru-RU" dirty="0" smtClean="0"/>
            </a:br>
            <a:r>
              <a:rPr lang="ru-RU" dirty="0" smtClean="0"/>
              <a:t>на уровне земли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72816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Tan\Desktop\Безбарьнрка\IMG_20201125_1015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420888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1907704" y="3501008"/>
            <a:ext cx="1008112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Обустроен  пандус </a:t>
            </a:r>
            <a:br>
              <a:rPr lang="ru-RU" dirty="0" smtClean="0"/>
            </a:br>
            <a:r>
              <a:rPr lang="ru-RU" dirty="0" smtClean="0"/>
              <a:t>запасного выхода</a:t>
            </a:r>
            <a:endParaRPr lang="ru-RU" dirty="0"/>
          </a:p>
        </p:txBody>
      </p:sp>
      <p:pic>
        <p:nvPicPr>
          <p:cNvPr id="19458" name="Picture 2" descr="C:\Users\Tan\Desktop\Безбарьнрка\IMG_20201125_101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772816"/>
            <a:ext cx="3449356" cy="2587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82112" y="16030400"/>
            <a:ext cx="4295317" cy="32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4005064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Кнопка  вызова  персонала</a:t>
            </a:r>
            <a:endParaRPr lang="ru-RU" dirty="0"/>
          </a:p>
        </p:txBody>
      </p:sp>
      <p:pic>
        <p:nvPicPr>
          <p:cNvPr id="20482" name="Picture 2" descr="C:\Users\Tan\Desktop\Безбарьнрка\IMG_20220207_102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124744"/>
            <a:ext cx="6406261" cy="447139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517232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Административная вывеска, дублированная шрифтом Брайля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Контрастная маркировка дверных ручек</a:t>
            </a:r>
            <a:endParaRPr lang="ru-RU" dirty="0"/>
          </a:p>
        </p:txBody>
      </p:sp>
      <p:pic>
        <p:nvPicPr>
          <p:cNvPr id="21506" name="Picture 2" descr="C:\Users\Tan\Desktop\Безбарьнрка\IMG_20220207_101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4041643" cy="3031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Users\Tan\Desktop\Безбарьнрка\IMG_20220207_1019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2996952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</TotalTime>
  <Words>171</Words>
  <Application>Microsoft Office PowerPoint</Application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Литейная</vt:lpstr>
      <vt:lpstr>Реализация мероприятий подпрограммы  «Доступная среда жизнедеятельности инвалидов и физически ослабленных лиц» Государственной программы «Социальная защита» </vt:lpstr>
      <vt:lpstr>В   ГУО «ЦКРОиР г.Мосты»</vt:lpstr>
      <vt:lpstr>Обустройство стоянки</vt:lpstr>
      <vt:lpstr>Тактильные плитка и направляющие  от калитки до входа в здание</vt:lpstr>
      <vt:lpstr>Тактильные плитка и направляющие  от калитки до входа в здание</vt:lpstr>
      <vt:lpstr>Вход  без лестницы  на уровне земли</vt:lpstr>
      <vt:lpstr>Обустроен  пандус  запасного выхода</vt:lpstr>
      <vt:lpstr>Кнопка  вызова  персонала</vt:lpstr>
      <vt:lpstr>Контрастная маркировка дверных ручек</vt:lpstr>
      <vt:lpstr>Установка речевых информаторов</vt:lpstr>
      <vt:lpstr>Контрастная  яркая маркировка</vt:lpstr>
      <vt:lpstr>Мнемосхема</vt:lpstr>
      <vt:lpstr>Тактильные таблички, дублированные шрифтом Брайля</vt:lpstr>
      <vt:lpstr>Тактильные таблички, дублированные шрифтом Брайля</vt:lpstr>
      <vt:lpstr>Расширение входной группы  и  дверных проёмов</vt:lpstr>
      <vt:lpstr>Отсутствие перепадов высот  и порогов  </vt:lpstr>
      <vt:lpstr>Поручни по периметру коридора</vt:lpstr>
      <vt:lpstr>Поручни в учебных кабинетах и кабинетах специалистов</vt:lpstr>
      <vt:lpstr>Специально оборудованный санузел</vt:lpstr>
      <vt:lpstr>Специально оборудованный санузел</vt:lpstr>
      <vt:lpstr>Специально оборудованный санузел</vt:lpstr>
      <vt:lpstr>Специально оборудованный санузел</vt:lpstr>
      <vt:lpstr>Специально оборудованный транспорт</vt:lpstr>
      <vt:lpstr>Реализация мероприятий подпрограммы  «Доступная среда жизнедеятельности инвалидов и физически ослабленных лиц» Государственной программы «Социальная защита»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мероприятий подпрограммы  «Доступная среда жизнедеятельности инвалидов и физически ослабленных лиц» Государственной программы «Социальная защита» в 2021 году</dc:title>
  <dc:creator>Tan</dc:creator>
  <cp:lastModifiedBy>User</cp:lastModifiedBy>
  <cp:revision>31</cp:revision>
  <dcterms:created xsi:type="dcterms:W3CDTF">2022-02-07T13:44:42Z</dcterms:created>
  <dcterms:modified xsi:type="dcterms:W3CDTF">2023-03-02T07:24:16Z</dcterms:modified>
</cp:coreProperties>
</file>