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4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606" y="767521"/>
            <a:ext cx="6929651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3927855"/>
            <a:ext cx="535077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8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95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39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76263"/>
            <a:ext cx="6882381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53674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71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59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02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17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63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790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129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525000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F458-6A3E-4B0B-AF47-FB9313319433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75B8-A22A-4273-A81F-F37386C1EE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918E00"/>
          </a:solidFill>
          <a:latin typeface="Intro 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483DC-FE5F-40E2-BF98-9004B9D0B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2110" y="1381477"/>
            <a:ext cx="6929651" cy="3164398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Доступная среда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 учётом комплексного подхода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268" y="731519"/>
            <a:ext cx="7942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учреждение образования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«Дошкольный центр развития ребёнка г.п. Кореличи»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2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3076" y="746081"/>
            <a:ext cx="7788592" cy="7692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52500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Поручень для лиц с нарушениями ОДА в санузле группового помещения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18E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194" name="Picture 2" descr="C:\Users\1\Desktop\20220225_1055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7028" y="1815737"/>
            <a:ext cx="2194560" cy="2926080"/>
          </a:xfrm>
          <a:prstGeom prst="rect">
            <a:avLst/>
          </a:prstGeom>
          <a:noFill/>
        </p:spPr>
      </p:pic>
      <p:pic>
        <p:nvPicPr>
          <p:cNvPr id="8195" name="Picture 3" descr="C:\Users\1\Desktop\20220225_10553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19996" y="1815738"/>
            <a:ext cx="3076302" cy="4101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914400"/>
            <a:ext cx="6882381" cy="7707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Речевой информатор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C:\Users\1\Desktop\20220225_1158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96834" y="2821576"/>
            <a:ext cx="5760723" cy="1920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59" y="483326"/>
            <a:ext cx="8023723" cy="15348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Оборудование пандусов на центральных входах в учреждение дошкольного образования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20220225_1401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05396" y="2560319"/>
            <a:ext cx="2625634" cy="3500845"/>
          </a:xfrm>
          <a:prstGeom prst="rect">
            <a:avLst/>
          </a:prstGeom>
          <a:noFill/>
        </p:spPr>
      </p:pic>
      <p:pic>
        <p:nvPicPr>
          <p:cNvPr id="2" name="Picture 3" descr="C:\Users\1\Desktop\20220225_1401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70663" y="2553786"/>
            <a:ext cx="2650127" cy="3533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902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36" y="496388"/>
            <a:ext cx="8023723" cy="12213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Оборудование пандуса на дополнительном входе в групповое помещение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20220225_11535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24743" y="1946366"/>
            <a:ext cx="2743200" cy="4010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21" y="587828"/>
            <a:ext cx="8023723" cy="12213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Тактильная плитка у начала пандусов и перед ступеньками центрального входа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Desktop\20220112_1201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8641" y="1894113"/>
            <a:ext cx="1985554" cy="3030583"/>
          </a:xfrm>
          <a:prstGeom prst="rect">
            <a:avLst/>
          </a:prstGeom>
          <a:noFill/>
        </p:spPr>
      </p:pic>
      <p:pic>
        <p:nvPicPr>
          <p:cNvPr id="2050" name="Picture 2" descr="C:\Users\1\Desktop\20220225_11535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6765" y="1907177"/>
            <a:ext cx="1815738" cy="2312125"/>
          </a:xfrm>
          <a:prstGeom prst="rect">
            <a:avLst/>
          </a:prstGeom>
          <a:noFill/>
        </p:spPr>
      </p:pic>
      <p:pic>
        <p:nvPicPr>
          <p:cNvPr id="2051" name="Picture 3" descr="C:\Users\1\Desktop\20220225_11450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43199" y="1894114"/>
            <a:ext cx="2220687" cy="303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99" y="509451"/>
            <a:ext cx="8023723" cy="122137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Вывеска со шрифтом Брайля и кнопкой вызова персонала у центрального входа в здание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Desktop\20220225_11434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5840" y="2142309"/>
            <a:ext cx="5212080" cy="3487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59" y="796834"/>
            <a:ext cx="8023723" cy="122137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Маркировка ручек входных дверей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жёлтым цветом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Desktop\20220225_10521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6206" y="2157549"/>
            <a:ext cx="2612571" cy="3483428"/>
          </a:xfrm>
          <a:prstGeom prst="rect">
            <a:avLst/>
          </a:prstGeom>
          <a:noFill/>
        </p:spPr>
      </p:pic>
      <p:pic>
        <p:nvPicPr>
          <p:cNvPr id="5123" name="Picture 3" descr="C:\Users\1\Desktop\20220225_10523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96790" y="2135779"/>
            <a:ext cx="2610938" cy="34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 txBox="1">
            <a:spLocks/>
          </p:cNvSpPr>
          <p:nvPr/>
        </p:nvSpPr>
        <p:spPr>
          <a:xfrm>
            <a:off x="493259" y="705394"/>
            <a:ext cx="8023723" cy="1221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52500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Мнемосхема расположения кабинетов со шрифтом Брайля и кнопкой вызова персонала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918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холле 1 этажа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18E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 descr="C:\Users\1\Desktop\20220225_1056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6206" y="1972492"/>
            <a:ext cx="5595026" cy="3801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 txBox="1">
            <a:spLocks/>
          </p:cNvSpPr>
          <p:nvPr/>
        </p:nvSpPr>
        <p:spPr>
          <a:xfrm>
            <a:off x="493259" y="705394"/>
            <a:ext cx="8023723" cy="1221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52500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Маркировка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проступней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первой и последней ступеней лестничного марша в помещении и на улице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18E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170" name="Picture 2" descr="C:\Users\1\Desktop\20220112_120128.jpg"/>
          <p:cNvPicPr>
            <a:picLocks noChangeAspect="1" noChangeArrowheads="1"/>
          </p:cNvPicPr>
          <p:nvPr/>
        </p:nvPicPr>
        <p:blipFill>
          <a:blip r:embed="rId2" cstate="screen"/>
          <a:srcRect r="-957"/>
          <a:stretch>
            <a:fillRect/>
          </a:stretch>
        </p:blipFill>
        <p:spPr bwMode="auto">
          <a:xfrm>
            <a:off x="666206" y="1669131"/>
            <a:ext cx="2638698" cy="2132161"/>
          </a:xfrm>
          <a:prstGeom prst="rect">
            <a:avLst/>
          </a:prstGeom>
          <a:noFill/>
        </p:spPr>
      </p:pic>
      <p:pic>
        <p:nvPicPr>
          <p:cNvPr id="7171" name="Picture 3" descr="C:\Users\1\Desktop\20220225_1056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44341" y="1688231"/>
            <a:ext cx="1996984" cy="2700888"/>
          </a:xfrm>
          <a:prstGeom prst="rect">
            <a:avLst/>
          </a:prstGeom>
          <a:noFill/>
        </p:spPr>
      </p:pic>
      <p:pic>
        <p:nvPicPr>
          <p:cNvPr id="7172" name="Picture 4" descr="C:\Users\1\Desktop\20220225_10531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384912" y="3840480"/>
            <a:ext cx="1748790" cy="2416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2087D708-4818-4CAB-9FC6-332621E62027}"/>
              </a:ext>
            </a:extLst>
          </p:cNvPr>
          <p:cNvSpPr txBox="1">
            <a:spLocks/>
          </p:cNvSpPr>
          <p:nvPr/>
        </p:nvSpPr>
        <p:spPr>
          <a:xfrm>
            <a:off x="493259" y="705394"/>
            <a:ext cx="8023723" cy="12213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  <a:scene3d>
              <a:camera prst="orthographicFront"/>
              <a:lightRig rig="morning" dir="t"/>
            </a:scene3d>
            <a:sp3d extrusionH="57150" contourW="12700" prstMaterial="matte">
              <a:bevelT w="38100" h="38100"/>
              <a:contourClr>
                <a:srgbClr val="52500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Тактильный металлический индикатор  с противоскользящей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918E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полосой жёлтого цвета на верхней и нижней ступеньке у центрального </a:t>
            </a:r>
            <a:r>
              <a:rPr lang="ru-RU" sz="3200" dirty="0" smtClean="0">
                <a:solidFill>
                  <a:srgbClr val="918E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входа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918E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Users\1\Desktop\20220225_12034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9611" y="2240280"/>
            <a:ext cx="2806882" cy="3742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клю1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2" id="{39B3D72D-2989-4244-8F45-5649DD170753}" vid="{BEB51FD1-66BC-455E-9F55-38E5C1244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инклю1</Template>
  <TotalTime>111</TotalTime>
  <Words>114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инклю1</vt:lpstr>
      <vt:lpstr>Доступная среда  с учётом комплексного подхода</vt:lpstr>
      <vt:lpstr>Оборудование пандусов на центральных входах в учреждение дошкольного образования</vt:lpstr>
      <vt:lpstr>Оборудование пандуса на дополнительном входе в групповое помещение</vt:lpstr>
      <vt:lpstr>Тактильная плитка у начала пандусов и перед ступеньками центрального входа</vt:lpstr>
      <vt:lpstr>Вывеска со шрифтом Брайля и кнопкой вызова персонала у центрального входа в здание</vt:lpstr>
      <vt:lpstr>Маркировка ручек входных дверей  жёлтым цветом</vt:lpstr>
      <vt:lpstr>Слайд 7</vt:lpstr>
      <vt:lpstr>Слайд 8</vt:lpstr>
      <vt:lpstr>Слайд 9</vt:lpstr>
      <vt:lpstr>Поручень для лиц с нарушениями ОДА в санузле группового помещения</vt:lpstr>
      <vt:lpstr>Речевой информатор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</dc:title>
  <dc:creator>Марина</dc:creator>
  <cp:lastModifiedBy>User</cp:lastModifiedBy>
  <cp:revision>43</cp:revision>
  <dcterms:created xsi:type="dcterms:W3CDTF">2019-07-28T09:59:28Z</dcterms:created>
  <dcterms:modified xsi:type="dcterms:W3CDTF">2023-03-02T07:14:49Z</dcterms:modified>
</cp:coreProperties>
</file>